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03" r:id="rId2"/>
    <p:sldId id="305" r:id="rId3"/>
    <p:sldId id="306" r:id="rId4"/>
    <p:sldId id="307" r:id="rId5"/>
    <p:sldId id="308" r:id="rId6"/>
    <p:sldId id="309" r:id="rId7"/>
    <p:sldId id="310" r:id="rId8"/>
    <p:sldId id="311" r:id="rId9"/>
    <p:sldId id="312" r:id="rId10"/>
    <p:sldId id="313" r:id="rId11"/>
    <p:sldId id="314" r:id="rId12"/>
    <p:sldId id="315" r:id="rId13"/>
    <p:sldId id="316" r:id="rId14"/>
    <p:sldId id="317" r:id="rId15"/>
    <p:sldId id="304"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6696"/>
  </p:normalViewPr>
  <p:slideViewPr>
    <p:cSldViewPr snapToGrid="0" snapToObjects="1">
      <p:cViewPr varScale="1">
        <p:scale>
          <a:sx n="116" d="100"/>
          <a:sy n="116" d="100"/>
        </p:scale>
        <p:origin x="102" y="414"/>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68FA866-E161-E24B-A6D8-021F87D7A390}" type="datetimeFigureOut">
              <a:rPr lang="et-EE"/>
              <a:pPr/>
              <a:t>10.02.2022</a:t>
            </a:fld>
            <a:endParaRPr lang="et-EE"/>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924DE21-000F-3446-9136-010A82CA33C2}" type="slidenum">
              <a:rPr/>
              <a:pPr/>
              <a:t>‹#›</a:t>
            </a:fld>
            <a:endParaRPr lang="et-EE"/>
          </a:p>
        </p:txBody>
      </p:sp>
    </p:spTree>
    <p:extLst>
      <p:ext uri="{BB962C8B-B14F-4D97-AF65-F5344CB8AC3E}">
        <p14:creationId xmlns:p14="http://schemas.microsoft.com/office/powerpoint/2010/main" val="73784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383780-4101-B144-B49A-D1563EE9DE2A}" type="datetimeFigureOut">
              <a:rPr lang="et-EE"/>
              <a:pPr/>
              <a:t>10.02.2022</a:t>
            </a:fld>
            <a:endParaRPr lang="et-E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96DD993-2AAB-7B4C-94A1-3F3E45BF7271}" type="slidenum">
              <a:rPr/>
              <a:pPr/>
              <a:t>‹#›</a:t>
            </a:fld>
            <a:endParaRPr lang="et-EE"/>
          </a:p>
        </p:txBody>
      </p:sp>
    </p:spTree>
    <p:extLst>
      <p:ext uri="{BB962C8B-B14F-4D97-AF65-F5344CB8AC3E}">
        <p14:creationId xmlns:p14="http://schemas.microsoft.com/office/powerpoint/2010/main" val="77394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596DD993-2AAB-7B4C-94A1-3F3E45BF7271}" type="slidenum">
              <a:rPr lang="uk-UA"/>
              <a:pPr/>
              <a:t>1</a:t>
            </a:fld>
            <a:endParaRPr lang="uk-UA"/>
          </a:p>
        </p:txBody>
      </p:sp>
    </p:spTree>
    <p:extLst>
      <p:ext uri="{BB962C8B-B14F-4D97-AF65-F5344CB8AC3E}">
        <p14:creationId xmlns:p14="http://schemas.microsoft.com/office/powerpoint/2010/main" val="1898435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sislaid Sinine">
    <p:spTree>
      <p:nvGrpSpPr>
        <p:cNvPr id="1" name=""/>
        <p:cNvGrpSpPr/>
        <p:nvPr/>
      </p:nvGrpSpPr>
      <p:grpSpPr>
        <a:xfrm>
          <a:off x="0" y="0"/>
          <a:ext cx="0" cy="0"/>
          <a:chOff x="0" y="0"/>
          <a:chExt cx="0" cy="0"/>
        </a:xfrm>
      </p:grpSpPr>
      <p:sp>
        <p:nvSpPr>
          <p:cNvPr id="8" name="Rectangle 7"/>
          <p:cNvSpPr/>
          <p:nvPr userDrawn="1"/>
        </p:nvSpPr>
        <p:spPr>
          <a:xfrm>
            <a:off x="9744635" y="4410776"/>
            <a:ext cx="2447365" cy="244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4" name="Picture Placeholder 13"/>
          <p:cNvSpPr>
            <a:spLocks noGrp="1"/>
          </p:cNvSpPr>
          <p:nvPr>
            <p:ph type="pic" sz="quarter" idx="10"/>
          </p:nvPr>
        </p:nvSpPr>
        <p:spPr>
          <a:xfrm>
            <a:off x="0" y="1"/>
            <a:ext cx="12192000" cy="4360382"/>
          </a:xfrm>
        </p:spPr>
        <p:txBody>
          <a:bodyPr anchor="ctr" anchorCtr="0"/>
          <a:lstStyle>
            <a:lvl1pPr algn="ctr">
              <a:defRPr/>
            </a:lvl1pPr>
          </a:lstStyle>
          <a:p>
            <a:endParaRPr lang="et-EE"/>
          </a:p>
        </p:txBody>
      </p:sp>
      <p:sp>
        <p:nvSpPr>
          <p:cNvPr id="15" name="Rectangle 14"/>
          <p:cNvSpPr/>
          <p:nvPr userDrawn="1"/>
        </p:nvSpPr>
        <p:spPr>
          <a:xfrm>
            <a:off x="-1200" y="4374776"/>
            <a:ext cx="9745976" cy="2491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chorCtr="0"/>
          <a:lstStyle/>
          <a:p>
            <a:pPr algn="ctr"/>
            <a:endParaRPr lang="et-EE"/>
          </a:p>
        </p:txBody>
      </p:sp>
      <p:sp>
        <p:nvSpPr>
          <p:cNvPr id="3" name="Subtitle 2"/>
          <p:cNvSpPr>
            <a:spLocks noGrp="1"/>
          </p:cNvSpPr>
          <p:nvPr>
            <p:ph type="subTitle" idx="1" hasCustomPrompt="1"/>
          </p:nvPr>
        </p:nvSpPr>
        <p:spPr>
          <a:xfrm>
            <a:off x="394061" y="5914800"/>
            <a:ext cx="8866480" cy="31652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Eesnimi Perenimi. Ametikoht</a:t>
            </a:r>
            <a:endParaRPr lang="et-EE"/>
          </a:p>
        </p:txBody>
      </p:sp>
      <p:sp>
        <p:nvSpPr>
          <p:cNvPr id="2" name="Title 1"/>
          <p:cNvSpPr>
            <a:spLocks noGrp="1"/>
          </p:cNvSpPr>
          <p:nvPr>
            <p:ph type="ctrTitle" hasCustomPrompt="1"/>
          </p:nvPr>
        </p:nvSpPr>
        <p:spPr>
          <a:xfrm>
            <a:off x="394061" y="4554000"/>
            <a:ext cx="8866800" cy="1173600"/>
          </a:xfrm>
        </p:spPr>
        <p:txBody>
          <a:bodyPr wrap="square" anchor="ctr" anchorCtr="0">
            <a:noAutofit/>
          </a:bodyPr>
          <a:lstStyle>
            <a:lvl1pPr algn="l" fontAlgn="auto">
              <a:lnSpc>
                <a:spcPts val="4400"/>
              </a:lnSpc>
              <a:defRPr sz="4400" baseline="0">
                <a:solidFill>
                  <a:schemeClr val="bg1"/>
                </a:solidFill>
              </a:defRPr>
            </a:lvl1pPr>
          </a:lstStyle>
          <a:p>
            <a:r>
              <a:rPr lang="en-US"/>
              <a:t>Presentatsiooni pealkiri</a:t>
            </a:r>
            <a:endParaRPr lang="et-EE"/>
          </a:p>
        </p:txBody>
      </p:sp>
      <p:sp>
        <p:nvSpPr>
          <p:cNvPr id="6" name="Date Placeholder 5"/>
          <p:cNvSpPr>
            <a:spLocks noGrp="1"/>
          </p:cNvSpPr>
          <p:nvPr>
            <p:ph type="dt" sz="half" idx="11"/>
          </p:nvPr>
        </p:nvSpPr>
        <p:spPr>
          <a:xfrm>
            <a:off x="394061" y="6303600"/>
            <a:ext cx="1051967" cy="233776"/>
          </a:xfrm>
        </p:spPr>
        <p:txBody>
          <a:bodyPr/>
          <a:lstStyle>
            <a:lvl1pPr algn="l">
              <a:defRPr sz="1800" i="0">
                <a:solidFill>
                  <a:schemeClr val="bg1"/>
                </a:solidFill>
              </a:defRPr>
            </a:lvl1pPr>
          </a:lstStyle>
          <a:p>
            <a:fld id="{7F81B940-B93F-184F-83D0-F070CD060CB1}" type="datetime1">
              <a:rPr lang="et-EE"/>
              <a:pPr/>
              <a:t>10.02.2022</a:t>
            </a:fld>
            <a:endParaRPr lang="et-EE"/>
          </a:p>
        </p:txBody>
      </p:sp>
      <p:sp>
        <p:nvSpPr>
          <p:cNvPr id="12" name="Rectangle 11"/>
          <p:cNvSpPr/>
          <p:nvPr userDrawn="1"/>
        </p:nvSpPr>
        <p:spPr>
          <a:xfrm>
            <a:off x="-1200" y="4374776"/>
            <a:ext cx="121932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endParaRPr lang="et-EE"/>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5532" y="5256436"/>
            <a:ext cx="1505712" cy="755904"/>
          </a:xfrm>
          <a:prstGeom prst="rect">
            <a:avLst/>
          </a:prstGeom>
        </p:spPr>
      </p:pic>
      <p:sp>
        <p:nvSpPr>
          <p:cNvPr id="10" name="Text Placeholder 9"/>
          <p:cNvSpPr>
            <a:spLocks noGrp="1"/>
          </p:cNvSpPr>
          <p:nvPr>
            <p:ph type="body" sz="quarter" idx="12" hasCustomPrompt="1"/>
          </p:nvPr>
        </p:nvSpPr>
        <p:spPr>
          <a:xfrm>
            <a:off x="393700" y="4081645"/>
            <a:ext cx="9350375" cy="279218"/>
          </a:xfrm>
        </p:spPr>
        <p:txBody>
          <a:bodyPr anchor="ctr" anchorCtr="0">
            <a:normAutofit/>
          </a:bodyPr>
          <a:lstStyle>
            <a:lvl1pPr marL="0" indent="0">
              <a:buFont typeface="Arial" charset="0"/>
              <a:buNone/>
              <a:defRPr sz="1200" i="1">
                <a:solidFill>
                  <a:schemeClr val="bg1"/>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extLst>
      <p:ext uri="{BB962C8B-B14F-4D97-AF65-F5344CB8AC3E}">
        <p14:creationId xmlns:p14="http://schemas.microsoft.com/office/powerpoint/2010/main" val="1443672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lt, graafik ja inf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062" y="457200"/>
            <a:ext cx="4062191" cy="1128532"/>
          </a:xfrm>
        </p:spPr>
        <p:txBody>
          <a:bodyPr anchor="t" anchorCtr="0"/>
          <a:lstStyle>
            <a:lvl1pPr>
              <a:defRPr sz="3200"/>
            </a:lvl1pPr>
          </a:lstStyle>
          <a:p>
            <a:r>
              <a:rPr lang="en-US"/>
              <a:t>Pealkiri</a:t>
            </a:r>
            <a:endParaRPr lang="et-EE"/>
          </a:p>
        </p:txBody>
      </p:sp>
      <p:sp>
        <p:nvSpPr>
          <p:cNvPr id="3" name="Picture Placeholder 2"/>
          <p:cNvSpPr>
            <a:spLocks noGrp="1"/>
          </p:cNvSpPr>
          <p:nvPr>
            <p:ph type="pic" idx="1"/>
          </p:nvPr>
        </p:nvSpPr>
        <p:spPr>
          <a:xfrm>
            <a:off x="4603898" y="457200"/>
            <a:ext cx="7227986" cy="56139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hasCustomPrompt="1"/>
          </p:nvPr>
        </p:nvSpPr>
        <p:spPr>
          <a:xfrm>
            <a:off x="394062" y="1637858"/>
            <a:ext cx="4062191" cy="4433332"/>
          </a:xfrm>
        </p:spPr>
        <p:txBody>
          <a:bodyPr>
            <a:normAutofit/>
          </a:bodyPr>
          <a:lstStyle>
            <a:lvl1pPr marL="0" indent="0">
              <a:lnSpc>
                <a:spcPts val="22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Pilti või olukorda täpsustav tekst</a:t>
            </a:r>
          </a:p>
        </p:txBody>
      </p:sp>
      <p:sp>
        <p:nvSpPr>
          <p:cNvPr id="5" name="Date Placeholder 4"/>
          <p:cNvSpPr>
            <a:spLocks noGrp="1"/>
          </p:cNvSpPr>
          <p:nvPr>
            <p:ph type="dt" sz="half" idx="10"/>
          </p:nvPr>
        </p:nvSpPr>
        <p:spPr/>
        <p:txBody>
          <a:bodyPr/>
          <a:lstStyle/>
          <a:p>
            <a:fld id="{6C788E30-9DBD-D54C-8E33-C2C45D13C497}" type="datetime1">
              <a:rPr lang="et-EE"/>
              <a:pPr/>
              <a:t>10.02.2022</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a:solidFill>
            <a:schemeClr val="bg1"/>
          </a:solidFill>
        </p:spPr>
        <p:txBody>
          <a:bodyPr/>
          <a:lstStyle/>
          <a:p>
            <a:fld id="{C3836BD1-783F-EE47-9804-03395A17E752}" type="slidenum">
              <a:rPr/>
              <a:pPr/>
              <a:t>‹#›</a:t>
            </a:fld>
            <a:endParaRPr lang="et-EE"/>
          </a:p>
        </p:txBody>
      </p:sp>
      <p:sp>
        <p:nvSpPr>
          <p:cNvPr id="8" name="Text Placeholder 9"/>
          <p:cNvSpPr>
            <a:spLocks noGrp="1"/>
          </p:cNvSpPr>
          <p:nvPr>
            <p:ph type="body" sz="quarter" idx="13" hasCustomPrompt="1"/>
          </p:nvPr>
        </p:nvSpPr>
        <p:spPr>
          <a:xfrm>
            <a:off x="4603899" y="5781040"/>
            <a:ext cx="7221960" cy="290150"/>
          </a:xfrm>
        </p:spPr>
        <p:txBody>
          <a:bodyPr lIns="180000" rIns="180000" anchor="ctr" anchorCtr="0">
            <a:normAutofit/>
          </a:bodyPr>
          <a:lstStyle>
            <a:lvl1pPr marL="0" indent="0">
              <a:buFont typeface="Arial" charset="0"/>
              <a:buNone/>
              <a:defRPr sz="1200" i="1">
                <a:solidFill>
                  <a:schemeClr val="bg1"/>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extLst>
      <p:ext uri="{BB962C8B-B14F-4D97-AF65-F5344CB8AC3E}">
        <p14:creationId xmlns:p14="http://schemas.microsoft.com/office/powerpoint/2010/main" val="82196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sislaid Rohelin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12192000" cy="4361503"/>
          </a:xfrm>
        </p:spPr>
        <p:txBody>
          <a:bodyPr anchor="ctr" anchorCtr="0"/>
          <a:lstStyle>
            <a:lvl1pPr algn="ctr">
              <a:defRPr/>
            </a:lvl1pPr>
          </a:lstStyle>
          <a:p>
            <a:endParaRPr lang="et-EE"/>
          </a:p>
        </p:txBody>
      </p:sp>
      <p:sp>
        <p:nvSpPr>
          <p:cNvPr id="15" name="Rectangle 14"/>
          <p:cNvSpPr/>
          <p:nvPr userDrawn="1"/>
        </p:nvSpPr>
        <p:spPr>
          <a:xfrm>
            <a:off x="0" y="4410776"/>
            <a:ext cx="9744635" cy="2440610"/>
          </a:xfrm>
          <a:prstGeom prst="rect">
            <a:avLst/>
          </a:prstGeom>
          <a:solidFill>
            <a:schemeClr val="accent2"/>
          </a:solidFill>
          <a:ln w="0">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endParaRPr lang="et-EE"/>
          </a:p>
        </p:txBody>
      </p:sp>
      <p:sp>
        <p:nvSpPr>
          <p:cNvPr id="3" name="Subtitle 2"/>
          <p:cNvSpPr>
            <a:spLocks noGrp="1"/>
          </p:cNvSpPr>
          <p:nvPr>
            <p:ph type="subTitle" idx="1" hasCustomPrompt="1"/>
          </p:nvPr>
        </p:nvSpPr>
        <p:spPr>
          <a:xfrm>
            <a:off x="394061" y="5914800"/>
            <a:ext cx="8879818" cy="316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Eesnimi Perenimi. Ametikoht</a:t>
            </a:r>
            <a:endParaRPr lang="et-EE"/>
          </a:p>
        </p:txBody>
      </p:sp>
      <p:sp>
        <p:nvSpPr>
          <p:cNvPr id="2" name="Title 1"/>
          <p:cNvSpPr>
            <a:spLocks noGrp="1"/>
          </p:cNvSpPr>
          <p:nvPr>
            <p:ph type="ctrTitle" hasCustomPrompt="1"/>
          </p:nvPr>
        </p:nvSpPr>
        <p:spPr>
          <a:xfrm>
            <a:off x="394062" y="4554000"/>
            <a:ext cx="8866800" cy="1173600"/>
          </a:xfrm>
        </p:spPr>
        <p:txBody>
          <a:bodyPr anchor="ctr" anchorCtr="0">
            <a:normAutofit/>
          </a:bodyPr>
          <a:lstStyle>
            <a:lvl1pPr algn="l">
              <a:lnSpc>
                <a:spcPts val="4400"/>
              </a:lnSpc>
              <a:defRPr sz="4400">
                <a:solidFill>
                  <a:schemeClr val="bg1"/>
                </a:solidFill>
              </a:defRPr>
            </a:lvl1pPr>
          </a:lstStyle>
          <a:p>
            <a:r>
              <a:rPr lang="en-US"/>
              <a:t>Presentatsiooni pealkiri</a:t>
            </a:r>
            <a:endParaRPr lang="et-EE"/>
          </a:p>
        </p:txBody>
      </p:sp>
      <p:sp>
        <p:nvSpPr>
          <p:cNvPr id="6" name="Date Placeholder 5"/>
          <p:cNvSpPr>
            <a:spLocks noGrp="1"/>
          </p:cNvSpPr>
          <p:nvPr>
            <p:ph type="dt" sz="half" idx="11"/>
          </p:nvPr>
        </p:nvSpPr>
        <p:spPr>
          <a:xfrm>
            <a:off x="394061" y="6303600"/>
            <a:ext cx="1051200" cy="234000"/>
          </a:xfrm>
        </p:spPr>
        <p:txBody>
          <a:bodyPr/>
          <a:lstStyle>
            <a:lvl1pPr algn="l">
              <a:defRPr sz="1800" i="0">
                <a:solidFill>
                  <a:schemeClr val="bg1"/>
                </a:solidFill>
              </a:defRPr>
            </a:lvl1pPr>
          </a:lstStyle>
          <a:p>
            <a:fld id="{124ABF2B-E5F7-0442-A5AE-01D467CA712B}" type="datetime1">
              <a:rPr lang="hr-HR"/>
              <a:pPr/>
              <a:t>10.2.2022.</a:t>
            </a:fld>
            <a:endParaRPr lang="hr-HR"/>
          </a:p>
        </p:txBody>
      </p:sp>
      <p:sp>
        <p:nvSpPr>
          <p:cNvPr id="7" name="Rectangle 6"/>
          <p:cNvSpPr/>
          <p:nvPr userDrawn="1"/>
        </p:nvSpPr>
        <p:spPr>
          <a:xfrm>
            <a:off x="-1200" y="4369884"/>
            <a:ext cx="121932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endParaRPr lang="et-EE"/>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5532" y="5256436"/>
            <a:ext cx="1505712" cy="755904"/>
          </a:xfrm>
          <a:prstGeom prst="rect">
            <a:avLst/>
          </a:prstGeom>
        </p:spPr>
      </p:pic>
      <p:sp>
        <p:nvSpPr>
          <p:cNvPr id="10" name="Text Placeholder 9"/>
          <p:cNvSpPr>
            <a:spLocks noGrp="1"/>
          </p:cNvSpPr>
          <p:nvPr>
            <p:ph type="body" sz="quarter" idx="12" hasCustomPrompt="1"/>
          </p:nvPr>
        </p:nvSpPr>
        <p:spPr>
          <a:xfrm>
            <a:off x="393700" y="4081645"/>
            <a:ext cx="9350375" cy="279218"/>
          </a:xfrm>
        </p:spPr>
        <p:txBody>
          <a:bodyPr anchor="ctr" anchorCtr="0">
            <a:normAutofit/>
          </a:bodyPr>
          <a:lstStyle>
            <a:lvl1pPr marL="0" indent="0">
              <a:buFont typeface="Arial" charset="0"/>
              <a:buNone/>
              <a:defRPr sz="1200" i="1">
                <a:solidFill>
                  <a:schemeClr val="bg1"/>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õpuslaid">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12192000" cy="4752752"/>
          </a:xfrm>
        </p:spPr>
        <p:txBody>
          <a:bodyPr anchor="ctr" anchorCtr="0"/>
          <a:lstStyle>
            <a:lvl1pPr algn="ctr">
              <a:defRPr/>
            </a:lvl1pPr>
          </a:lstStyle>
          <a:p>
            <a:endParaRPr lang="et-EE"/>
          </a:p>
        </p:txBody>
      </p:sp>
      <p:sp>
        <p:nvSpPr>
          <p:cNvPr id="3" name="Subtitle 2"/>
          <p:cNvSpPr>
            <a:spLocks noGrp="1"/>
          </p:cNvSpPr>
          <p:nvPr>
            <p:ph type="subTitle" idx="1" hasCustomPrompt="1"/>
          </p:nvPr>
        </p:nvSpPr>
        <p:spPr>
          <a:xfrm>
            <a:off x="394062" y="5702901"/>
            <a:ext cx="8888161" cy="43200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Lühike täpsustav tekst</a:t>
            </a:r>
            <a:endParaRPr lang="et-EE"/>
          </a:p>
        </p:txBody>
      </p:sp>
      <p:sp>
        <p:nvSpPr>
          <p:cNvPr id="2" name="Title 1"/>
          <p:cNvSpPr>
            <a:spLocks noGrp="1"/>
          </p:cNvSpPr>
          <p:nvPr>
            <p:ph type="ctrTitle" hasCustomPrompt="1"/>
          </p:nvPr>
        </p:nvSpPr>
        <p:spPr>
          <a:xfrm>
            <a:off x="394064" y="4852300"/>
            <a:ext cx="8888160" cy="839966"/>
          </a:xfrm>
        </p:spPr>
        <p:txBody>
          <a:bodyPr anchor="b" anchorCtr="0">
            <a:normAutofit/>
          </a:bodyPr>
          <a:lstStyle>
            <a:lvl1pPr algn="l">
              <a:lnSpc>
                <a:spcPts val="4400"/>
              </a:lnSpc>
              <a:defRPr sz="4400" baseline="0">
                <a:solidFill>
                  <a:schemeClr val="accent2"/>
                </a:solidFill>
              </a:defRPr>
            </a:lvl1pPr>
          </a:lstStyle>
          <a:p>
            <a:r>
              <a:rPr lang="en-US"/>
              <a:t>Lõpuslaidi pealkiri või tänud</a:t>
            </a:r>
            <a:endParaRPr lang="et-EE"/>
          </a:p>
        </p:txBody>
      </p:sp>
      <p:sp>
        <p:nvSpPr>
          <p:cNvPr id="4" name="Date Placeholder 3"/>
          <p:cNvSpPr>
            <a:spLocks noGrp="1"/>
          </p:cNvSpPr>
          <p:nvPr>
            <p:ph type="dt" sz="half" idx="11"/>
          </p:nvPr>
        </p:nvSpPr>
        <p:spPr>
          <a:xfrm>
            <a:off x="394061" y="6150373"/>
            <a:ext cx="1504530" cy="365125"/>
          </a:xfrm>
        </p:spPr>
        <p:txBody>
          <a:bodyPr/>
          <a:lstStyle>
            <a:lvl1pPr algn="l">
              <a:defRPr sz="1600" i="0"/>
            </a:lvl1pPr>
          </a:lstStyle>
          <a:p>
            <a:fld id="{768BE1D9-E988-0B48-B779-C04341F8D04F}" type="datetime1">
              <a:rPr lang="et-EE"/>
              <a:pPr/>
              <a:t>10.02.2022</a:t>
            </a:fld>
            <a:endParaRPr lang="et-EE"/>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8203" y="5524183"/>
            <a:ext cx="1707425" cy="857169"/>
          </a:xfrm>
          <a:prstGeom prst="rect">
            <a:avLst/>
          </a:prstGeom>
        </p:spPr>
      </p:pic>
      <p:sp>
        <p:nvSpPr>
          <p:cNvPr id="8" name="Text Placeholder 9"/>
          <p:cNvSpPr>
            <a:spLocks noGrp="1"/>
          </p:cNvSpPr>
          <p:nvPr>
            <p:ph type="body" sz="quarter" idx="12" hasCustomPrompt="1"/>
          </p:nvPr>
        </p:nvSpPr>
        <p:spPr>
          <a:xfrm>
            <a:off x="393700" y="4473237"/>
            <a:ext cx="8888523" cy="290150"/>
          </a:xfrm>
        </p:spPr>
        <p:txBody>
          <a:bodyPr anchor="ctr" anchorCtr="0">
            <a:normAutofit/>
          </a:bodyPr>
          <a:lstStyle>
            <a:lvl1pPr marL="0" indent="0">
              <a:buFont typeface="Arial" charset="0"/>
              <a:buNone/>
              <a:defRPr sz="1200" i="1">
                <a:solidFill>
                  <a:schemeClr val="bg1"/>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aheslaid kolm pilti">
    <p:spTree>
      <p:nvGrpSpPr>
        <p:cNvPr id="1" name=""/>
        <p:cNvGrpSpPr/>
        <p:nvPr/>
      </p:nvGrpSpPr>
      <p:grpSpPr>
        <a:xfrm>
          <a:off x="0" y="0"/>
          <a:ext cx="0" cy="0"/>
          <a:chOff x="0" y="0"/>
          <a:chExt cx="0" cy="0"/>
        </a:xfrm>
      </p:grpSpPr>
      <p:sp>
        <p:nvSpPr>
          <p:cNvPr id="15" name="Rectangle 14"/>
          <p:cNvSpPr/>
          <p:nvPr userDrawn="1"/>
        </p:nvSpPr>
        <p:spPr>
          <a:xfrm>
            <a:off x="0" y="4914000"/>
            <a:ext cx="12192000" cy="19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6" name="Rectangle 15"/>
          <p:cNvSpPr/>
          <p:nvPr userDrawn="1"/>
        </p:nvSpPr>
        <p:spPr>
          <a:xfrm>
            <a:off x="-1200" y="4913335"/>
            <a:ext cx="121932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endParaRPr lang="et-EE"/>
          </a:p>
        </p:txBody>
      </p:sp>
      <p:sp>
        <p:nvSpPr>
          <p:cNvPr id="2" name="Title 1"/>
          <p:cNvSpPr>
            <a:spLocks noGrp="1"/>
          </p:cNvSpPr>
          <p:nvPr>
            <p:ph type="title" hasCustomPrompt="1"/>
          </p:nvPr>
        </p:nvSpPr>
        <p:spPr>
          <a:xfrm>
            <a:off x="396000" y="5076000"/>
            <a:ext cx="9642213" cy="828000"/>
          </a:xfrm>
        </p:spPr>
        <p:txBody>
          <a:bodyPr anchor="b">
            <a:normAutofit/>
          </a:bodyPr>
          <a:lstStyle>
            <a:lvl1pPr>
              <a:lnSpc>
                <a:spcPts val="4400"/>
              </a:lnSpc>
              <a:defRPr sz="4800">
                <a:solidFill>
                  <a:schemeClr val="bg1"/>
                </a:solidFill>
              </a:defRPr>
            </a:lvl1pPr>
          </a:lstStyle>
          <a:p>
            <a:r>
              <a:rPr lang="en-US"/>
              <a:t>Vaheslaidi pealkiri</a:t>
            </a:r>
            <a:endParaRPr lang="et-EE"/>
          </a:p>
        </p:txBody>
      </p:sp>
      <p:sp>
        <p:nvSpPr>
          <p:cNvPr id="3" name="Text Placeholder 2"/>
          <p:cNvSpPr>
            <a:spLocks noGrp="1"/>
          </p:cNvSpPr>
          <p:nvPr>
            <p:ph type="body" idx="1" hasCustomPrompt="1"/>
          </p:nvPr>
        </p:nvSpPr>
        <p:spPr>
          <a:xfrm>
            <a:off x="394062" y="5904000"/>
            <a:ext cx="9640800" cy="432000"/>
          </a:xfrm>
        </p:spPr>
        <p:txBody>
          <a:bodyPr/>
          <a:lstStyle>
            <a:lvl1pPr marL="0" indent="0">
              <a:spcBef>
                <a:spcPts val="600"/>
              </a:spcBef>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Lühike täpsustav tekst</a:t>
            </a:r>
          </a:p>
        </p:txBody>
      </p:sp>
      <p:sp>
        <p:nvSpPr>
          <p:cNvPr id="12" name="Picture Placeholder 11"/>
          <p:cNvSpPr>
            <a:spLocks noGrp="1"/>
          </p:cNvSpPr>
          <p:nvPr>
            <p:ph type="pic" sz="quarter" idx="10"/>
          </p:nvPr>
        </p:nvSpPr>
        <p:spPr>
          <a:xfrm>
            <a:off x="-1" y="-1"/>
            <a:ext cx="4032000" cy="4896000"/>
          </a:xfrm>
        </p:spPr>
        <p:txBody>
          <a:bodyPr/>
          <a:lstStyle/>
          <a:p>
            <a:endParaRPr lang="et-EE"/>
          </a:p>
        </p:txBody>
      </p:sp>
      <p:sp>
        <p:nvSpPr>
          <p:cNvPr id="13" name="Picture Placeholder 11"/>
          <p:cNvSpPr>
            <a:spLocks noGrp="1"/>
          </p:cNvSpPr>
          <p:nvPr>
            <p:ph type="pic" sz="quarter" idx="11"/>
          </p:nvPr>
        </p:nvSpPr>
        <p:spPr>
          <a:xfrm>
            <a:off x="4080000" y="-1"/>
            <a:ext cx="4032000" cy="4896000"/>
          </a:xfrm>
        </p:spPr>
        <p:txBody>
          <a:bodyPr/>
          <a:lstStyle/>
          <a:p>
            <a:endParaRPr lang="et-EE"/>
          </a:p>
        </p:txBody>
      </p:sp>
      <p:sp>
        <p:nvSpPr>
          <p:cNvPr id="14" name="Picture Placeholder 11"/>
          <p:cNvSpPr>
            <a:spLocks noGrp="1"/>
          </p:cNvSpPr>
          <p:nvPr>
            <p:ph type="pic" sz="quarter" idx="12"/>
          </p:nvPr>
        </p:nvSpPr>
        <p:spPr>
          <a:xfrm>
            <a:off x="8160000" y="-1"/>
            <a:ext cx="4032000" cy="4896000"/>
          </a:xfrm>
        </p:spPr>
        <p:txBody>
          <a:bodyPr/>
          <a:lstStyle/>
          <a:p>
            <a:endParaRPr lang="et-EE"/>
          </a:p>
        </p:txBody>
      </p:sp>
      <p:sp>
        <p:nvSpPr>
          <p:cNvPr id="9" name="Text Placeholder 9"/>
          <p:cNvSpPr>
            <a:spLocks noGrp="1"/>
          </p:cNvSpPr>
          <p:nvPr>
            <p:ph type="body" sz="quarter" idx="13" hasCustomPrompt="1"/>
          </p:nvPr>
        </p:nvSpPr>
        <p:spPr>
          <a:xfrm>
            <a:off x="0" y="4616781"/>
            <a:ext cx="4031999" cy="279218"/>
          </a:xfrm>
        </p:spPr>
        <p:txBody>
          <a:bodyPr lIns="180000" rIns="180000" anchor="ctr" anchorCtr="0">
            <a:normAutofit/>
          </a:bodyPr>
          <a:lstStyle>
            <a:lvl1pPr marL="0" indent="0">
              <a:buFont typeface="Arial" charset="0"/>
              <a:buNone/>
              <a:defRPr sz="1200" i="1">
                <a:solidFill>
                  <a:schemeClr val="bg2"/>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
        <p:nvSpPr>
          <p:cNvPr id="17" name="Text Placeholder 9"/>
          <p:cNvSpPr>
            <a:spLocks noGrp="1"/>
          </p:cNvSpPr>
          <p:nvPr>
            <p:ph type="body" sz="quarter" idx="14" hasCustomPrompt="1"/>
          </p:nvPr>
        </p:nvSpPr>
        <p:spPr>
          <a:xfrm>
            <a:off x="4079999" y="4616781"/>
            <a:ext cx="4031999" cy="279218"/>
          </a:xfrm>
        </p:spPr>
        <p:txBody>
          <a:bodyPr lIns="180000" rIns="180000" anchor="ctr" anchorCtr="0">
            <a:normAutofit/>
          </a:bodyPr>
          <a:lstStyle>
            <a:lvl1pPr marL="0" indent="0">
              <a:buFont typeface="Arial" charset="0"/>
              <a:buNone/>
              <a:defRPr sz="1200" i="1">
                <a:solidFill>
                  <a:schemeClr val="bg2"/>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
        <p:nvSpPr>
          <p:cNvPr id="18" name="Text Placeholder 9"/>
          <p:cNvSpPr>
            <a:spLocks noGrp="1"/>
          </p:cNvSpPr>
          <p:nvPr>
            <p:ph type="body" sz="quarter" idx="15" hasCustomPrompt="1"/>
          </p:nvPr>
        </p:nvSpPr>
        <p:spPr>
          <a:xfrm>
            <a:off x="8160001" y="4616781"/>
            <a:ext cx="4031999" cy="279218"/>
          </a:xfrm>
        </p:spPr>
        <p:txBody>
          <a:bodyPr lIns="180000" rIns="180000" anchor="ctr" anchorCtr="0">
            <a:normAutofit/>
          </a:bodyPr>
          <a:lstStyle>
            <a:lvl1pPr marL="0" indent="0">
              <a:buFont typeface="Arial" charset="0"/>
              <a:buNone/>
              <a:defRPr sz="1200" i="1">
                <a:solidFill>
                  <a:schemeClr val="bg2"/>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extLst>
      <p:ext uri="{BB962C8B-B14F-4D97-AF65-F5344CB8AC3E}">
        <p14:creationId xmlns:p14="http://schemas.microsoft.com/office/powerpoint/2010/main" val="111298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aheslaid üks pil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1"/>
            <a:ext cx="12192000" cy="4896000"/>
          </a:xfrm>
        </p:spPr>
        <p:txBody>
          <a:bodyPr anchor="ctr" anchorCtr="0"/>
          <a:lstStyle>
            <a:lvl1pPr algn="ctr">
              <a:defRPr/>
            </a:lvl1pPr>
          </a:lstStyle>
          <a:p>
            <a:endParaRPr lang="et-EE"/>
          </a:p>
        </p:txBody>
      </p:sp>
      <p:sp>
        <p:nvSpPr>
          <p:cNvPr id="15" name="Rectangle 14"/>
          <p:cNvSpPr/>
          <p:nvPr userDrawn="1"/>
        </p:nvSpPr>
        <p:spPr>
          <a:xfrm>
            <a:off x="0" y="4914000"/>
            <a:ext cx="12192000" cy="19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 name="Subtitle 2"/>
          <p:cNvSpPr>
            <a:spLocks noGrp="1"/>
          </p:cNvSpPr>
          <p:nvPr>
            <p:ph type="subTitle" idx="1" hasCustomPrompt="1"/>
          </p:nvPr>
        </p:nvSpPr>
        <p:spPr>
          <a:xfrm>
            <a:off x="394061" y="5922330"/>
            <a:ext cx="11354916" cy="432000"/>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Lühike täpsustav tekst</a:t>
            </a:r>
            <a:endParaRPr lang="et-EE"/>
          </a:p>
        </p:txBody>
      </p:sp>
      <p:sp>
        <p:nvSpPr>
          <p:cNvPr id="2" name="Title 1"/>
          <p:cNvSpPr>
            <a:spLocks noGrp="1"/>
          </p:cNvSpPr>
          <p:nvPr>
            <p:ph type="ctrTitle" hasCustomPrompt="1"/>
          </p:nvPr>
        </p:nvSpPr>
        <p:spPr>
          <a:xfrm>
            <a:off x="396000" y="5076000"/>
            <a:ext cx="11354915" cy="836206"/>
          </a:xfrm>
        </p:spPr>
        <p:txBody>
          <a:bodyPr anchor="b" anchorCtr="0">
            <a:normAutofit/>
          </a:bodyPr>
          <a:lstStyle>
            <a:lvl1pPr algn="l">
              <a:lnSpc>
                <a:spcPts val="4400"/>
              </a:lnSpc>
              <a:defRPr sz="4800">
                <a:solidFill>
                  <a:schemeClr val="bg1"/>
                </a:solidFill>
              </a:defRPr>
            </a:lvl1pPr>
          </a:lstStyle>
          <a:p>
            <a:r>
              <a:rPr lang="en-US"/>
              <a:t>Vaheslaidi pealkiri</a:t>
            </a:r>
            <a:endParaRPr lang="et-EE"/>
          </a:p>
        </p:txBody>
      </p:sp>
      <p:sp>
        <p:nvSpPr>
          <p:cNvPr id="6" name="Rectangle 5"/>
          <p:cNvSpPr/>
          <p:nvPr userDrawn="1"/>
        </p:nvSpPr>
        <p:spPr>
          <a:xfrm>
            <a:off x="-1200" y="4913335"/>
            <a:ext cx="121932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lstStyle/>
          <a:p>
            <a:pPr algn="ctr"/>
            <a:endParaRPr lang="et-EE"/>
          </a:p>
        </p:txBody>
      </p:sp>
      <p:sp>
        <p:nvSpPr>
          <p:cNvPr id="7" name="Text Placeholder 9"/>
          <p:cNvSpPr>
            <a:spLocks noGrp="1"/>
          </p:cNvSpPr>
          <p:nvPr>
            <p:ph type="body" sz="quarter" idx="12" hasCustomPrompt="1"/>
          </p:nvPr>
        </p:nvSpPr>
        <p:spPr>
          <a:xfrm>
            <a:off x="393700" y="4605851"/>
            <a:ext cx="8888523" cy="290150"/>
          </a:xfrm>
        </p:spPr>
        <p:txBody>
          <a:bodyPr anchor="ctr" anchorCtr="0">
            <a:normAutofit/>
          </a:bodyPr>
          <a:lstStyle>
            <a:lvl1pPr marL="0" indent="0">
              <a:buFont typeface="Arial" charset="0"/>
              <a:buNone/>
              <a:defRPr sz="1200" i="1">
                <a:solidFill>
                  <a:schemeClr val="bg1"/>
                </a:solidFill>
              </a:defRPr>
            </a:lvl1pPr>
            <a:lvl2pPr marL="360000" indent="0">
              <a:buFont typeface="Arial" charset="0"/>
              <a:buNone/>
              <a:defRPr/>
            </a:lvl2pPr>
            <a:lvl3pPr marL="720000" indent="0">
              <a:buNone/>
              <a:defRPr/>
            </a:lvl3pPr>
            <a:lvl4pPr marL="900000" indent="0">
              <a:buNone/>
              <a:defRPr/>
            </a:lvl4pPr>
            <a:lvl5pPr marL="1080000" indent="0">
              <a:buNone/>
              <a:defRPr/>
            </a:lvl5pPr>
          </a:lstStyle>
          <a:p>
            <a:pPr lvl="0"/>
            <a:r>
              <a:rPr lang="en-US"/>
              <a:t>Pildi autor</a:t>
            </a:r>
            <a:endParaRPr lang="et-E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kstisla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063" y="212767"/>
            <a:ext cx="10080000" cy="720000"/>
          </a:xfrm>
        </p:spPr>
        <p:txBody>
          <a:bodyPr/>
          <a:lstStyle>
            <a:lvl1pPr>
              <a:lnSpc>
                <a:spcPts val="3000"/>
              </a:lnSpc>
              <a:defRPr/>
            </a:lvl1pPr>
          </a:lstStyle>
          <a:p>
            <a:r>
              <a:rPr lang="et-EE"/>
              <a:t>Pealkiri</a:t>
            </a:r>
          </a:p>
        </p:txBody>
      </p:sp>
      <p:sp>
        <p:nvSpPr>
          <p:cNvPr id="3" name="Content Placeholder 2"/>
          <p:cNvSpPr>
            <a:spLocks noGrp="1"/>
          </p:cNvSpPr>
          <p:nvPr>
            <p:ph idx="1" hasCustomPrompt="1"/>
          </p:nvPr>
        </p:nvSpPr>
        <p:spPr>
          <a:xfrm>
            <a:off x="394063" y="1088020"/>
            <a:ext cx="10080000" cy="4999271"/>
          </a:xfrm>
        </p:spPr>
        <p:txBody>
          <a:bodyPr/>
          <a:lstStyle>
            <a:lvl1pPr marL="360000" indent="-360000">
              <a:defRPr sz="2800"/>
            </a:lvl1pPr>
            <a:lvl2pPr marL="648000" indent="-288000">
              <a:lnSpc>
                <a:spcPts val="2600"/>
              </a:lnSpc>
              <a:buSzPct val="80000"/>
              <a:buFontTx/>
              <a:buBlip>
                <a:blip r:embed="rId2"/>
              </a:buBlip>
              <a:defRPr sz="2200"/>
            </a:lvl2pPr>
            <a:lvl3pPr marL="864000" indent="-216000">
              <a:buClrTx/>
              <a:buSzPct val="80000"/>
              <a:buFont typeface="AlNile-Bold" charset="-78"/>
              <a:buChar char="●"/>
              <a:defRPr/>
            </a:lvl3pPr>
            <a:lvl4pPr marL="1080000" indent="-216000">
              <a:buClrTx/>
              <a:buSzPct val="80000"/>
              <a:buFont typeface="AlNile" charset="-78"/>
              <a:buChar char="●"/>
              <a:defRPr/>
            </a:lvl4pPr>
            <a:lvl5pPr marL="1296000" indent="-216000">
              <a:buClrTx/>
              <a:buSzPct val="80000"/>
              <a:buFont typeface="AlNile" charset="-78"/>
              <a:buChar char="●"/>
              <a:defRPr/>
            </a:lvl5pPr>
          </a:lstStyle>
          <a:p>
            <a:pPr lvl="0"/>
            <a:r>
              <a:rPr lang="en-US"/>
              <a:t>Suurem tekst</a:t>
            </a:r>
          </a:p>
          <a:p>
            <a:pPr lvl="1"/>
            <a:r>
              <a:rPr lang="en-US"/>
              <a:t>Keskmise suurusega tekst</a:t>
            </a:r>
          </a:p>
          <a:p>
            <a:pPr lvl="2"/>
            <a:r>
              <a:rPr lang="en-US"/>
              <a:t>Väike tekst 1. Teksti värvi võib muuta vastavalt vajadusele.</a:t>
            </a:r>
          </a:p>
          <a:p>
            <a:pPr lvl="3"/>
            <a:r>
              <a:rPr lang="en-US"/>
              <a:t>Väike tekst 2. Teksti värvi võib muuta vastavalt vajadusele.</a:t>
            </a:r>
          </a:p>
          <a:p>
            <a:pPr lvl="4"/>
            <a:r>
              <a:rPr lang="en-US"/>
              <a:t>Väike tekst 3. Teksti värvi võib muuta vastavalt vajadusele.</a:t>
            </a:r>
            <a:endParaRPr lang="et-EE"/>
          </a:p>
        </p:txBody>
      </p:sp>
      <p:sp>
        <p:nvSpPr>
          <p:cNvPr id="4" name="Date Placeholder 3"/>
          <p:cNvSpPr>
            <a:spLocks noGrp="1"/>
          </p:cNvSpPr>
          <p:nvPr>
            <p:ph type="dt" sz="half" idx="10"/>
          </p:nvPr>
        </p:nvSpPr>
        <p:spPr>
          <a:xfrm>
            <a:off x="10896776" y="6239065"/>
            <a:ext cx="640800" cy="365125"/>
          </a:xfrm>
        </p:spPr>
        <p:txBody>
          <a:bodyPr anchor="ctr" anchorCtr="0"/>
          <a:lstStyle/>
          <a:p>
            <a:fld id="{E2599ED7-79D2-9848-BCDA-CE1CC104187C}" type="datetime1">
              <a:rPr lang="et-EE"/>
              <a:pPr/>
              <a:t>10.02.2022</a:t>
            </a:fld>
            <a:endParaRPr lang="et-EE"/>
          </a:p>
        </p:txBody>
      </p:sp>
      <p:sp>
        <p:nvSpPr>
          <p:cNvPr id="5" name="Footer Placeholder 4"/>
          <p:cNvSpPr>
            <a:spLocks noGrp="1"/>
          </p:cNvSpPr>
          <p:nvPr>
            <p:ph type="ftr" sz="quarter" idx="11"/>
          </p:nvPr>
        </p:nvSpPr>
        <p:spPr>
          <a:xfrm>
            <a:off x="394061" y="6239065"/>
            <a:ext cx="10080001" cy="365125"/>
          </a:xfrm>
        </p:spPr>
        <p:txBody>
          <a:bodyPr anchor="ctr" anchorCtr="0"/>
          <a:lstStyle>
            <a:lvl1pPr>
              <a:defRPr>
                <a:solidFill>
                  <a:schemeClr val="tx1">
                    <a:lumMod val="60000"/>
                    <a:lumOff val="40000"/>
                  </a:schemeClr>
                </a:solidFill>
              </a:defRPr>
            </a:lvl1pPr>
          </a:lstStyle>
          <a:p>
            <a:endParaRPr lang="et-EE"/>
          </a:p>
        </p:txBody>
      </p:sp>
      <p:sp>
        <p:nvSpPr>
          <p:cNvPr id="6" name="Slide Number Placeholder 5"/>
          <p:cNvSpPr>
            <a:spLocks noGrp="1"/>
          </p:cNvSpPr>
          <p:nvPr>
            <p:ph type="sldNum" sz="quarter" idx="12"/>
          </p:nvPr>
        </p:nvSpPr>
        <p:spPr>
          <a:xfrm>
            <a:off x="11537576" y="6239065"/>
            <a:ext cx="300654" cy="365125"/>
          </a:xfrm>
        </p:spPr>
        <p:txBody>
          <a:bodyPr anchor="ctr" anchorCtr="0"/>
          <a:lstStyle>
            <a:lvl1pPr>
              <a:defRPr sz="1600" i="0"/>
            </a:lvl1pPr>
          </a:lstStyle>
          <a:p>
            <a:fld id="{C3836BD1-783F-EE47-9804-03395A17E752}" type="slidenum">
              <a:rPr lang="uk-UA"/>
              <a:pPr/>
              <a:t>‹#›</a:t>
            </a:fld>
            <a:endParaRPr lang="uk-UA"/>
          </a:p>
        </p:txBody>
      </p:sp>
    </p:spTree>
    <p:extLst>
      <p:ext uri="{BB962C8B-B14F-4D97-AF65-F5344CB8AC3E}">
        <p14:creationId xmlns:p14="http://schemas.microsoft.com/office/powerpoint/2010/main" val="153909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afik või pi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063" y="212769"/>
            <a:ext cx="10080000" cy="720000"/>
          </a:xfrm>
        </p:spPr>
        <p:txBody>
          <a:bodyPr/>
          <a:lstStyle/>
          <a:p>
            <a:r>
              <a:rPr lang="en-US"/>
              <a:t>Pealkiri</a:t>
            </a:r>
            <a:endParaRPr lang="et-EE"/>
          </a:p>
        </p:txBody>
      </p:sp>
      <p:sp>
        <p:nvSpPr>
          <p:cNvPr id="3" name="Date Placeholder 2"/>
          <p:cNvSpPr>
            <a:spLocks noGrp="1"/>
          </p:cNvSpPr>
          <p:nvPr>
            <p:ph type="dt" sz="half" idx="10"/>
          </p:nvPr>
        </p:nvSpPr>
        <p:spPr/>
        <p:txBody>
          <a:bodyPr/>
          <a:lstStyle/>
          <a:p>
            <a:fld id="{F7354274-4CE2-E548-A68D-045A0F76D094}" type="datetime1">
              <a:rPr lang="et-EE"/>
              <a:pPr/>
              <a:t>10.02.2022</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3836BD1-783F-EE47-9804-03395A17E752}" type="slidenum">
              <a:rPr/>
              <a:pPr/>
              <a:t>‹#›</a:t>
            </a:fld>
            <a:endParaRPr lang="et-EE"/>
          </a:p>
        </p:txBody>
      </p:sp>
      <p:sp>
        <p:nvSpPr>
          <p:cNvPr id="7" name="Text Placeholder 6"/>
          <p:cNvSpPr>
            <a:spLocks noGrp="1"/>
          </p:cNvSpPr>
          <p:nvPr>
            <p:ph type="body" sz="quarter" idx="13" hasCustomPrompt="1"/>
          </p:nvPr>
        </p:nvSpPr>
        <p:spPr>
          <a:xfrm>
            <a:off x="393700" y="932769"/>
            <a:ext cx="10080625" cy="396875"/>
          </a:xfrm>
        </p:spPr>
        <p:txBody>
          <a:bodyPr/>
          <a:lstStyle>
            <a:lvl1pPr marL="0" indent="0">
              <a:buFont typeface="Arial" charset="0"/>
              <a:buNone/>
              <a:defRPr>
                <a:solidFill>
                  <a:schemeClr val="tx1">
                    <a:lumMod val="60000"/>
                    <a:lumOff val="40000"/>
                  </a:schemeClr>
                </a:solidFill>
              </a:defRPr>
            </a:lvl1pPr>
          </a:lstStyle>
          <a:p>
            <a:pPr lvl="0"/>
            <a:r>
              <a:rPr lang="en-US"/>
              <a:t>Tühja sisuga slaidi lisainformatsioon</a:t>
            </a:r>
          </a:p>
        </p:txBody>
      </p:sp>
    </p:spTree>
    <p:extLst>
      <p:ext uri="{BB962C8B-B14F-4D97-AF65-F5344CB8AC3E}">
        <p14:creationId xmlns:p14="http://schemas.microsoft.com/office/powerpoint/2010/main" val="6430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40046-5AAC-C344-A38D-5E87BED8488C}" type="datetime1">
              <a:rPr lang="et-EE"/>
              <a:pPr/>
              <a:t>10.02.2022</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3836BD1-783F-EE47-9804-03395A17E752}" type="slidenum">
              <a:rPr/>
              <a:pPr/>
              <a:t>‹#›</a:t>
            </a:fld>
            <a:endParaRPr lang="et-EE"/>
          </a:p>
        </p:txBody>
      </p:sp>
    </p:spTree>
    <p:extLst>
      <p:ext uri="{BB962C8B-B14F-4D97-AF65-F5344CB8AC3E}">
        <p14:creationId xmlns:p14="http://schemas.microsoft.com/office/powerpoint/2010/main" val="59177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he sisug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063" y="212767"/>
            <a:ext cx="10080000" cy="720000"/>
          </a:xfrm>
        </p:spPr>
        <p:txBody>
          <a:bodyPr/>
          <a:lstStyle/>
          <a:p>
            <a:r>
              <a:rPr lang="en-US"/>
              <a:t>Pealkiri</a:t>
            </a:r>
            <a:endParaRPr lang="et-EE"/>
          </a:p>
        </p:txBody>
      </p:sp>
      <p:sp>
        <p:nvSpPr>
          <p:cNvPr id="3" name="Content Placeholder 2"/>
          <p:cNvSpPr>
            <a:spLocks noGrp="1"/>
          </p:cNvSpPr>
          <p:nvPr>
            <p:ph sz="half" idx="1"/>
          </p:nvPr>
        </p:nvSpPr>
        <p:spPr>
          <a:xfrm>
            <a:off x="394062" y="1099595"/>
            <a:ext cx="4860000" cy="5077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5506063" y="1099595"/>
            <a:ext cx="4968000" cy="5077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p:cNvSpPr>
            <a:spLocks noGrp="1"/>
          </p:cNvSpPr>
          <p:nvPr>
            <p:ph type="dt" sz="half" idx="10"/>
          </p:nvPr>
        </p:nvSpPr>
        <p:spPr/>
        <p:txBody>
          <a:bodyPr/>
          <a:lstStyle/>
          <a:p>
            <a:fld id="{D71AF7F9-CAE5-4B48-B4BB-3D7BFE00C19D}" type="datetime1">
              <a:rPr lang="et-EE"/>
              <a:pPr/>
              <a:t>10.02.2022</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3836BD1-783F-EE47-9804-03395A17E752}" type="slidenum">
              <a:rPr/>
              <a:pPr/>
              <a:t>‹#›</a:t>
            </a:fld>
            <a:endParaRPr lang="et-EE"/>
          </a:p>
        </p:txBody>
      </p:sp>
    </p:spTree>
    <p:extLst>
      <p:ext uri="{BB962C8B-B14F-4D97-AF65-F5344CB8AC3E}">
        <p14:creationId xmlns:p14="http://schemas.microsoft.com/office/powerpoint/2010/main" val="136234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4063" y="212767"/>
            <a:ext cx="10080000" cy="884509"/>
          </a:xfrm>
          <a:prstGeom prst="rect">
            <a:avLst/>
          </a:prstGeom>
        </p:spPr>
        <p:txBody>
          <a:bodyPr vert="horz" lIns="0" tIns="0" rIns="0" bIns="0" rtlCol="0" anchor="ctr" anchorCtr="0">
            <a:normAutofit/>
          </a:bodyPr>
          <a:lstStyle/>
          <a:p>
            <a:r>
              <a:rPr lang="en-US"/>
              <a:t>Click to edit Master title style</a:t>
            </a:r>
            <a:endParaRPr lang="et-EE"/>
          </a:p>
        </p:txBody>
      </p:sp>
      <p:sp>
        <p:nvSpPr>
          <p:cNvPr id="3" name="Text Placeholder 2"/>
          <p:cNvSpPr>
            <a:spLocks noGrp="1"/>
          </p:cNvSpPr>
          <p:nvPr>
            <p:ph type="body" idx="1"/>
          </p:nvPr>
        </p:nvSpPr>
        <p:spPr>
          <a:xfrm>
            <a:off x="394063" y="1225296"/>
            <a:ext cx="10080000" cy="486199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10887812" y="6239065"/>
            <a:ext cx="640800" cy="365125"/>
          </a:xfrm>
          <a:prstGeom prst="rect">
            <a:avLst/>
          </a:prstGeom>
        </p:spPr>
        <p:txBody>
          <a:bodyPr vert="horz" lIns="0" tIns="36000" rIns="0" bIns="0" rtlCol="0" anchor="ctr" anchorCtr="0"/>
          <a:lstStyle>
            <a:lvl1pPr algn="r">
              <a:defRPr sz="1200" i="0">
                <a:solidFill>
                  <a:schemeClr val="tx1">
                    <a:tint val="75000"/>
                  </a:schemeClr>
                </a:solidFill>
              </a:defRPr>
            </a:lvl1pPr>
          </a:lstStyle>
          <a:p>
            <a:fld id="{A1BD91D8-B4F8-6B44-AD72-9AA71DDC4CE3}" type="datetime1">
              <a:rPr lang="en-US"/>
              <a:pPr/>
              <a:t>2/10/2022</a:t>
            </a:fld>
            <a:endParaRPr lang="et-EE"/>
          </a:p>
        </p:txBody>
      </p:sp>
      <p:sp>
        <p:nvSpPr>
          <p:cNvPr id="5" name="Footer Placeholder 4"/>
          <p:cNvSpPr>
            <a:spLocks noGrp="1"/>
          </p:cNvSpPr>
          <p:nvPr>
            <p:ph type="ftr" sz="quarter" idx="3"/>
          </p:nvPr>
        </p:nvSpPr>
        <p:spPr>
          <a:xfrm>
            <a:off x="394062" y="6239065"/>
            <a:ext cx="10080001" cy="365125"/>
          </a:xfrm>
          <a:prstGeom prst="rect">
            <a:avLst/>
          </a:prstGeom>
        </p:spPr>
        <p:txBody>
          <a:bodyPr vert="horz" lIns="0" tIns="0" rIns="0" bIns="0" rtlCol="0" anchor="ctr" anchorCtr="0"/>
          <a:lstStyle>
            <a:lvl1pPr algn="l">
              <a:defRPr sz="1400">
                <a:solidFill>
                  <a:schemeClr val="tx1">
                    <a:lumMod val="60000"/>
                    <a:lumOff val="40000"/>
                  </a:schemeClr>
                </a:solidFill>
              </a:defRPr>
            </a:lvl1pPr>
          </a:lstStyle>
          <a:p>
            <a:endParaRPr lang="et-EE"/>
          </a:p>
        </p:txBody>
      </p:sp>
      <p:sp>
        <p:nvSpPr>
          <p:cNvPr id="6" name="Slide Number Placeholder 5"/>
          <p:cNvSpPr>
            <a:spLocks noGrp="1"/>
          </p:cNvSpPr>
          <p:nvPr>
            <p:ph type="sldNum" sz="quarter" idx="4"/>
          </p:nvPr>
        </p:nvSpPr>
        <p:spPr>
          <a:xfrm>
            <a:off x="11528612" y="6239065"/>
            <a:ext cx="297246" cy="365125"/>
          </a:xfrm>
          <a:prstGeom prst="rect">
            <a:avLst/>
          </a:prstGeom>
        </p:spPr>
        <p:txBody>
          <a:bodyPr vert="horz" lIns="0" tIns="0" rIns="0" bIns="0" rtlCol="0" anchor="ctr" anchorCtr="0"/>
          <a:lstStyle>
            <a:lvl1pPr algn="r">
              <a:defRPr sz="1600" b="1" i="0">
                <a:solidFill>
                  <a:schemeClr val="tx1">
                    <a:lumMod val="60000"/>
                    <a:lumOff val="40000"/>
                  </a:schemeClr>
                </a:solidFill>
              </a:defRPr>
            </a:lvl1pPr>
          </a:lstStyle>
          <a:p>
            <a:fld id="{C3836BD1-783F-EE47-9804-03395A17E752}" type="slidenum">
              <a:rPr lang="uk-UA"/>
              <a:pPr/>
              <a:t>‹#›</a:t>
            </a:fld>
            <a:endParaRPr lang="uk-UA"/>
          </a:p>
        </p:txBody>
      </p:sp>
      <p:pic>
        <p:nvPicPr>
          <p:cNvPr id="7" name="Picture 6"/>
          <p:cNvPicPr>
            <a:picLocks noChangeAspect="1"/>
          </p:cNvPicPr>
          <p:nvPr userDrawn="1"/>
        </p:nvPicPr>
        <p:blipFill>
          <a:blip r:embed="rId12">
            <a:alphaModFix amt="40000"/>
            <a:extLst>
              <a:ext uri="{28A0092B-C50C-407E-A947-70E740481C1C}">
                <a14:useLocalDpi xmlns:a14="http://schemas.microsoft.com/office/drawing/2010/main" val="0"/>
              </a:ext>
            </a:extLst>
          </a:blip>
          <a:stretch>
            <a:fillRect/>
          </a:stretch>
        </p:blipFill>
        <p:spPr>
          <a:xfrm>
            <a:off x="10863943" y="303340"/>
            <a:ext cx="967942" cy="484949"/>
          </a:xfrm>
          <a:prstGeom prst="rect">
            <a:avLst/>
          </a:prstGeom>
        </p:spPr>
      </p:pic>
    </p:spTree>
    <p:extLst>
      <p:ext uri="{BB962C8B-B14F-4D97-AF65-F5344CB8AC3E}">
        <p14:creationId xmlns:p14="http://schemas.microsoft.com/office/powerpoint/2010/main" val="34226244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1" r:id="rId4"/>
    <p:sldLayoutId id="2147483661" r:id="rId5"/>
    <p:sldLayoutId id="2147483650" r:id="rId6"/>
    <p:sldLayoutId id="2147483654" r:id="rId7"/>
    <p:sldLayoutId id="2147483655" r:id="rId8"/>
    <p:sldLayoutId id="2147483652" r:id="rId9"/>
    <p:sldLayoutId id="2147483657" r:id="rId10"/>
  </p:sldLayoutIdLst>
  <p:hf hdr="0"/>
  <p:txStyles>
    <p:titleStyle>
      <a:lvl1pPr algn="l" defTabSz="914400" rtl="0" eaLnBrk="1" latinLnBrk="0" hangingPunct="1">
        <a:lnSpc>
          <a:spcPts val="3400"/>
        </a:lnSpc>
        <a:spcBef>
          <a:spcPct val="0"/>
        </a:spcBef>
        <a:buNone/>
        <a:defRPr sz="3600" b="1" kern="1200">
          <a:solidFill>
            <a:schemeClr val="accent1"/>
          </a:solidFill>
          <a:latin typeface="+mn-lt"/>
          <a:ea typeface="+mj-ea"/>
          <a:cs typeface="+mj-cs"/>
        </a:defRPr>
      </a:lvl1pPr>
    </p:titleStyle>
    <p:bodyStyle>
      <a:lvl1pPr marL="288000" indent="-288000" algn="l" defTabSz="914400" rtl="0" eaLnBrk="1" latinLnBrk="0" hangingPunct="1">
        <a:lnSpc>
          <a:spcPct val="100000"/>
        </a:lnSpc>
        <a:spcBef>
          <a:spcPts val="400"/>
        </a:spcBef>
        <a:spcAft>
          <a:spcPts val="600"/>
        </a:spcAft>
        <a:buClr>
          <a:schemeClr val="accent5"/>
        </a:buClr>
        <a:buSzPct val="80000"/>
        <a:buFontTx/>
        <a:buBlip>
          <a:blip r:embed="rId13"/>
        </a:buBlip>
        <a:tabLst/>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400"/>
        </a:spcBef>
        <a:spcAft>
          <a:spcPts val="600"/>
        </a:spcAft>
        <a:buClr>
          <a:schemeClr val="accent5"/>
        </a:buClr>
        <a:buSzPct val="80000"/>
        <a:buFontTx/>
        <a:buBlip>
          <a:blip r:embed="rId13"/>
        </a:buBlip>
        <a:defRPr sz="2400" kern="1200">
          <a:solidFill>
            <a:schemeClr val="tx1"/>
          </a:solidFill>
          <a:latin typeface="+mn-lt"/>
          <a:ea typeface="+mn-ea"/>
          <a:cs typeface="+mn-cs"/>
        </a:defRPr>
      </a:lvl2pPr>
      <a:lvl3pPr marL="900000" indent="-180000" algn="l" defTabSz="914400" rtl="0" eaLnBrk="1" latinLnBrk="0" hangingPunct="1">
        <a:lnSpc>
          <a:spcPct val="100000"/>
        </a:lnSpc>
        <a:spcBef>
          <a:spcPts val="400"/>
        </a:spcBef>
        <a:spcAft>
          <a:spcPts val="600"/>
        </a:spcAft>
        <a:buClrTx/>
        <a:buSzPct val="120000"/>
        <a:buFont typeface="Arial" charset="0"/>
        <a:buChar char="•"/>
        <a:defRPr sz="1800" kern="1200">
          <a:solidFill>
            <a:schemeClr val="accent2"/>
          </a:solidFill>
          <a:latin typeface="+mn-lt"/>
          <a:ea typeface="+mn-ea"/>
          <a:cs typeface="+mn-cs"/>
        </a:defRPr>
      </a:lvl3pPr>
      <a:lvl4pPr marL="1080000" indent="-180000" algn="l" defTabSz="914400" rtl="0" eaLnBrk="1" latinLnBrk="0" hangingPunct="1">
        <a:lnSpc>
          <a:spcPct val="100000"/>
        </a:lnSpc>
        <a:spcBef>
          <a:spcPts val="400"/>
        </a:spcBef>
        <a:spcAft>
          <a:spcPts val="600"/>
        </a:spcAft>
        <a:buClrTx/>
        <a:buSzPct val="120000"/>
        <a:buFont typeface="Arial" charset="0"/>
        <a:buChar char="•"/>
        <a:defRPr sz="1600" kern="1200">
          <a:solidFill>
            <a:schemeClr val="accent6"/>
          </a:solidFill>
          <a:latin typeface="+mn-lt"/>
          <a:ea typeface="+mn-ea"/>
          <a:cs typeface="+mn-cs"/>
        </a:defRPr>
      </a:lvl4pPr>
      <a:lvl5pPr marL="1260000" indent="-180000" algn="l" defTabSz="914400" rtl="0" eaLnBrk="1" latinLnBrk="0" hangingPunct="1">
        <a:lnSpc>
          <a:spcPct val="100000"/>
        </a:lnSpc>
        <a:spcBef>
          <a:spcPts val="400"/>
        </a:spcBef>
        <a:spcAft>
          <a:spcPts val="600"/>
        </a:spcAft>
        <a:buClrTx/>
        <a:buSzPct val="120000"/>
        <a:buFont typeface="Arial"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normAutofit fontScale="92500" lnSpcReduction="10000"/>
          </a:bodyPr>
          <a:lstStyle/>
          <a:p>
            <a:r>
              <a:rPr lang="et-EE" b="1" dirty="0"/>
              <a:t>Lilian Lukka,</a:t>
            </a:r>
            <a:r>
              <a:rPr lang="et-EE" dirty="0"/>
              <a:t> Tartu Linnavalitsuse kommunikatsioonijuht</a:t>
            </a:r>
          </a:p>
        </p:txBody>
      </p:sp>
      <p:sp>
        <p:nvSpPr>
          <p:cNvPr id="6" name="Title 5"/>
          <p:cNvSpPr>
            <a:spLocks noGrp="1"/>
          </p:cNvSpPr>
          <p:nvPr>
            <p:ph type="ctrTitle"/>
          </p:nvPr>
        </p:nvSpPr>
        <p:spPr/>
        <p:txBody>
          <a:bodyPr/>
          <a:lstStyle/>
          <a:p>
            <a:r>
              <a:rPr lang="et-EE" sz="4000" dirty="0"/>
              <a:t>Tartu linna kaasava eelarve ideed 2021</a:t>
            </a:r>
          </a:p>
        </p:txBody>
      </p:sp>
      <p:sp>
        <p:nvSpPr>
          <p:cNvPr id="2" name="Date Placeholder 1"/>
          <p:cNvSpPr>
            <a:spLocks noGrp="1"/>
          </p:cNvSpPr>
          <p:nvPr>
            <p:ph type="dt" sz="half" idx="11"/>
          </p:nvPr>
        </p:nvSpPr>
        <p:spPr/>
        <p:txBody>
          <a:bodyPr/>
          <a:lstStyle/>
          <a:p>
            <a:fld id="{B131C1EA-9A31-FB44-ACD8-BE822E4B03A3}" type="datetime1">
              <a:rPr lang="et-EE"/>
              <a:pPr/>
              <a:t>10.02.2022</a:t>
            </a:fld>
            <a:endParaRPr lang="et-EE"/>
          </a:p>
        </p:txBody>
      </p:sp>
      <p:sp>
        <p:nvSpPr>
          <p:cNvPr id="7" name="Text Placeholder 6"/>
          <p:cNvSpPr>
            <a:spLocks noGrp="1"/>
          </p:cNvSpPr>
          <p:nvPr>
            <p:ph type="body" sz="quarter" idx="12"/>
          </p:nvPr>
        </p:nvSpPr>
        <p:spPr/>
        <p:txBody>
          <a:bodyPr/>
          <a:lstStyle/>
          <a:p>
            <a:r>
              <a:rPr lang="et-EE"/>
              <a:t>Pildi autor: </a:t>
            </a:r>
            <a:r>
              <a:rPr lang="en-US"/>
              <a:t>Jane East</a:t>
            </a:r>
            <a:endParaRPr lang="et-EE"/>
          </a:p>
        </p:txBody>
      </p:sp>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176" b="23176"/>
          <a:stretch>
            <a:fillRect/>
          </a:stretch>
        </p:blipFill>
        <p:spPr/>
      </p:pic>
    </p:spTree>
    <p:extLst>
      <p:ext uri="{BB962C8B-B14F-4D97-AF65-F5344CB8AC3E}">
        <p14:creationId xmlns:p14="http://schemas.microsoft.com/office/powerpoint/2010/main" val="3453823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CE26-B0F5-4C17-9FE3-479067576EFA}"/>
              </a:ext>
            </a:extLst>
          </p:cNvPr>
          <p:cNvSpPr>
            <a:spLocks noGrp="1"/>
          </p:cNvSpPr>
          <p:nvPr>
            <p:ph type="title"/>
          </p:nvPr>
        </p:nvSpPr>
        <p:spPr>
          <a:xfrm>
            <a:off x="394062" y="457200"/>
            <a:ext cx="4276792" cy="1128532"/>
          </a:xfrm>
        </p:spPr>
        <p:txBody>
          <a:bodyPr>
            <a:normAutofit/>
          </a:bodyPr>
          <a:lstStyle/>
          <a:p>
            <a:pPr>
              <a:lnSpc>
                <a:spcPct val="100000"/>
              </a:lnSpc>
            </a:pPr>
            <a:r>
              <a:rPr lang="et-EE" sz="2300" b="0" dirty="0"/>
              <a:t>Ülejõe park 2024 – päikeseloojangu terrass – 596 häält</a:t>
            </a:r>
          </a:p>
        </p:txBody>
      </p:sp>
      <p:pic>
        <p:nvPicPr>
          <p:cNvPr id="9" name="Content Placeholder 8" descr="A body of water with trees and a boat on it&#10;&#10;Description automatically generated with low confidence">
            <a:extLst>
              <a:ext uri="{FF2B5EF4-FFF2-40B4-BE49-F238E27FC236}">
                <a16:creationId xmlns:a16="http://schemas.microsoft.com/office/drawing/2014/main" id="{84E4DBF0-4E97-4A8E-84CC-F1C7127A1A37}"/>
              </a:ext>
            </a:extLst>
          </p:cNvPr>
          <p:cNvPicPr>
            <a:picLocks noGrp="1" noChangeAspect="1"/>
          </p:cNvPicPr>
          <p:nvPr>
            <p:ph type="pic" idx="1"/>
          </p:nvPr>
        </p:nvPicPr>
        <p:blipFill rotWithShape="1">
          <a:blip r:embed="rId2"/>
          <a:srcRect l="13754" r="13754"/>
          <a:stretch/>
        </p:blipFill>
        <p:spPr>
          <a:xfrm>
            <a:off x="4757688" y="576648"/>
            <a:ext cx="7074196" cy="5494541"/>
          </a:xfrm>
        </p:spPr>
      </p:pic>
      <p:sp>
        <p:nvSpPr>
          <p:cNvPr id="3" name="Content Placeholder 2">
            <a:extLst>
              <a:ext uri="{FF2B5EF4-FFF2-40B4-BE49-F238E27FC236}">
                <a16:creationId xmlns:a16="http://schemas.microsoft.com/office/drawing/2014/main" id="{D9E7AB23-C9AB-4F2B-A5BF-74F381AD5743}"/>
              </a:ext>
            </a:extLst>
          </p:cNvPr>
          <p:cNvSpPr>
            <a:spLocks noGrp="1"/>
          </p:cNvSpPr>
          <p:nvPr>
            <p:ph type="body" sz="half" idx="2"/>
          </p:nvPr>
        </p:nvSpPr>
        <p:spPr/>
        <p:txBody>
          <a:bodyPr>
            <a:noAutofit/>
          </a:bodyPr>
          <a:lstStyle/>
          <a:p>
            <a:pPr marL="0" indent="0">
              <a:lnSpc>
                <a:spcPct val="100000"/>
              </a:lnSpc>
              <a:buNone/>
            </a:pPr>
            <a:r>
              <a:rPr lang="et-EE" sz="1600" dirty="0"/>
              <a:t>Ülejõe pargis võiks olla rohkem kohti, kus peatuda. Mitte ainult pargist läbi kiirustada, vaid istuda ja veeta aega sõpradega. Kus seda siis veel teha, kui mitte Emajõe kaldal, vaadates päikeseloojangut.</a:t>
            </a:r>
          </a:p>
          <a:p>
            <a:pPr marL="0" indent="0">
              <a:lnSpc>
                <a:spcPct val="100000"/>
              </a:lnSpc>
              <a:buNone/>
            </a:pPr>
            <a:r>
              <a:rPr lang="et-EE" sz="1600" dirty="0"/>
              <a:t>Ülejõe park jääb paljude üliõpilaste teele, kes lähevad kesklinnast ühiselamutesse või Delta õppehoonesse. Just üliõpilastele peaks Tartu rohkem pakkuma, et neist pärast kõrgkooli lõpetamist saaksid nii-öelda päris tartlased.</a:t>
            </a:r>
          </a:p>
          <a:p>
            <a:pPr marL="0" indent="0">
              <a:lnSpc>
                <a:spcPct val="100000"/>
              </a:lnSpc>
              <a:buNone/>
            </a:pPr>
            <a:r>
              <a:rPr lang="et-EE" sz="1600" dirty="0"/>
              <a:t>Terrassid Emajõe kaldal Ülejõe pargis – nii ühendame ka jõge rohkem linnaga ja linna jõega. Läheneva kultuuripealinna ootuses on äärmiselt oluline meie esinduspargid korda teha ning värskendada neid Tartule omasel innovaatilisel viisil.</a:t>
            </a:r>
          </a:p>
        </p:txBody>
      </p:sp>
      <p:sp>
        <p:nvSpPr>
          <p:cNvPr id="5" name="Date Placeholder 4">
            <a:extLst>
              <a:ext uri="{FF2B5EF4-FFF2-40B4-BE49-F238E27FC236}">
                <a16:creationId xmlns:a16="http://schemas.microsoft.com/office/drawing/2014/main" id="{248DBBEE-E294-410D-AD2E-24DD5DBF3F34}"/>
              </a:ext>
            </a:extLst>
          </p:cNvPr>
          <p:cNvSpPr>
            <a:spLocks noGrp="1"/>
          </p:cNvSpPr>
          <p:nvPr>
            <p:ph type="dt" sz="half" idx="10"/>
          </p:nvPr>
        </p:nvSpPr>
        <p:spPr/>
        <p:txBody>
          <a:bodyPr/>
          <a:lstStyle/>
          <a:p>
            <a:fld id="{D71AF7F9-CAE5-4B48-B4BB-3D7BFE00C19D}" type="datetime1">
              <a:rPr lang="et-EE" smtClean="0"/>
              <a:pPr/>
              <a:t>10.02.2022</a:t>
            </a:fld>
            <a:endParaRPr lang="et-EE"/>
          </a:p>
        </p:txBody>
      </p:sp>
      <p:sp>
        <p:nvSpPr>
          <p:cNvPr id="6" name="Footer Placeholder 5">
            <a:extLst>
              <a:ext uri="{FF2B5EF4-FFF2-40B4-BE49-F238E27FC236}">
                <a16:creationId xmlns:a16="http://schemas.microsoft.com/office/drawing/2014/main" id="{2B8551AA-C92F-4DEF-AEAC-60D418622394}"/>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9591E6F4-0156-4E72-B7E9-03A81DED02B4}"/>
              </a:ext>
            </a:extLst>
          </p:cNvPr>
          <p:cNvSpPr>
            <a:spLocks noGrp="1"/>
          </p:cNvSpPr>
          <p:nvPr>
            <p:ph type="sldNum" sz="quarter" idx="12"/>
          </p:nvPr>
        </p:nvSpPr>
        <p:spPr/>
        <p:txBody>
          <a:bodyPr/>
          <a:lstStyle/>
          <a:p>
            <a:fld id="{C3836BD1-783F-EE47-9804-03395A17E752}" type="slidenum">
              <a:rPr lang="et-EE" smtClean="0"/>
              <a:pPr/>
              <a:t>10</a:t>
            </a:fld>
            <a:endParaRPr lang="et-EE"/>
          </a:p>
        </p:txBody>
      </p:sp>
      <p:sp>
        <p:nvSpPr>
          <p:cNvPr id="10" name="Text Placeholder 9">
            <a:extLst>
              <a:ext uri="{FF2B5EF4-FFF2-40B4-BE49-F238E27FC236}">
                <a16:creationId xmlns:a16="http://schemas.microsoft.com/office/drawing/2014/main" id="{3F7CD324-1327-4BF3-AF3C-C6FFF8F91276}"/>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21120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D37B-4F57-4CBA-AD70-FCEDC4DECE53}"/>
              </a:ext>
            </a:extLst>
          </p:cNvPr>
          <p:cNvSpPr>
            <a:spLocks noGrp="1"/>
          </p:cNvSpPr>
          <p:nvPr>
            <p:ph type="title"/>
          </p:nvPr>
        </p:nvSpPr>
        <p:spPr/>
        <p:txBody>
          <a:bodyPr>
            <a:noAutofit/>
          </a:bodyPr>
          <a:lstStyle/>
          <a:p>
            <a:pPr>
              <a:lnSpc>
                <a:spcPct val="100000"/>
              </a:lnSpc>
            </a:pPr>
            <a:r>
              <a:rPr lang="et-EE" sz="2400" b="0" dirty="0"/>
              <a:t>Teeme Tartu linnaruumi </a:t>
            </a:r>
            <a:r>
              <a:rPr lang="et-EE" sz="2400" b="0" dirty="0" err="1"/>
              <a:t>kergliiklussõbralikumaks</a:t>
            </a:r>
            <a:br>
              <a:rPr lang="et-EE" sz="2400" b="0" dirty="0"/>
            </a:br>
            <a:r>
              <a:rPr lang="et-EE" sz="2400" b="0" dirty="0"/>
              <a:t>– 576 häält</a:t>
            </a:r>
          </a:p>
        </p:txBody>
      </p:sp>
      <p:pic>
        <p:nvPicPr>
          <p:cNvPr id="10" name="Picture Placeholder 9" descr="A picture containing text, tree, outdoor, sign&#10;&#10;Description automatically generated">
            <a:extLst>
              <a:ext uri="{FF2B5EF4-FFF2-40B4-BE49-F238E27FC236}">
                <a16:creationId xmlns:a16="http://schemas.microsoft.com/office/drawing/2014/main" id="{FB9FE6E2-E173-4308-8965-934777F452A3}"/>
              </a:ext>
            </a:extLst>
          </p:cNvPr>
          <p:cNvPicPr>
            <a:picLocks noGrp="1" noChangeAspect="1"/>
          </p:cNvPicPr>
          <p:nvPr>
            <p:ph type="pic" idx="1"/>
          </p:nvPr>
        </p:nvPicPr>
        <p:blipFill>
          <a:blip r:embed="rId2"/>
          <a:srcRect l="1715" r="1715"/>
          <a:stretch>
            <a:fillRect/>
          </a:stretch>
        </p:blipFill>
        <p:spPr/>
      </p:pic>
      <p:sp>
        <p:nvSpPr>
          <p:cNvPr id="4" name="Text Placeholder 3">
            <a:extLst>
              <a:ext uri="{FF2B5EF4-FFF2-40B4-BE49-F238E27FC236}">
                <a16:creationId xmlns:a16="http://schemas.microsoft.com/office/drawing/2014/main" id="{76A67B98-C745-4C21-87BA-F8610B3ED8CD}"/>
              </a:ext>
            </a:extLst>
          </p:cNvPr>
          <p:cNvSpPr>
            <a:spLocks noGrp="1"/>
          </p:cNvSpPr>
          <p:nvPr>
            <p:ph type="body" sz="half" idx="2"/>
          </p:nvPr>
        </p:nvSpPr>
        <p:spPr/>
        <p:txBody>
          <a:bodyPr>
            <a:noAutofit/>
          </a:bodyPr>
          <a:lstStyle/>
          <a:p>
            <a:pPr>
              <a:lnSpc>
                <a:spcPct val="100000"/>
              </a:lnSpc>
            </a:pPr>
            <a:r>
              <a:rPr lang="et-EE" sz="1600" dirty="0"/>
              <a:t>Tartu linnapildis kohtab järjest enam erinevaid </a:t>
            </a:r>
            <a:r>
              <a:rPr lang="et-EE" sz="1600" dirty="0" err="1"/>
              <a:t>kergliiklusvahendeid</a:t>
            </a:r>
            <a:r>
              <a:rPr lang="et-EE" sz="1600" dirty="0"/>
              <a:t>. Paraku ei võimalda meie teed ohutult ja võimalikult kiirelt ühest linnaosast teise liikuda, kuna liiklemiseks peab kasutama nii </a:t>
            </a:r>
            <a:r>
              <a:rPr lang="et-EE" sz="1600" dirty="0" err="1"/>
              <a:t>kergliiklusvahenditele</a:t>
            </a:r>
            <a:r>
              <a:rPr lang="et-EE" sz="1600" dirty="0"/>
              <a:t> tähistamata kõnniteed kui ka sõiduteed. Nii tekib hulgaliselt ohtlikke olukordi.</a:t>
            </a:r>
          </a:p>
          <a:p>
            <a:pPr>
              <a:lnSpc>
                <a:spcPct val="100000"/>
              </a:lnSpc>
            </a:pPr>
            <a:r>
              <a:rPr lang="et-EE" sz="1600" dirty="0"/>
              <a:t>Kaasava eelarve toel saab linnateede ohutuse tagamiseks teha järgmist:</a:t>
            </a:r>
          </a:p>
          <a:p>
            <a:pPr marL="285750" indent="-285750">
              <a:lnSpc>
                <a:spcPct val="100000"/>
              </a:lnSpc>
              <a:buFont typeface="Arial" panose="020B0604020202020204" pitchFamily="34" charset="0"/>
              <a:buChar char="•"/>
            </a:pPr>
            <a:r>
              <a:rPr lang="et-EE" sz="1600" dirty="0"/>
              <a:t>Paigaldada hoiatusmärgid linnaruumis kohtadesse, kus on </a:t>
            </a:r>
            <a:r>
              <a:rPr lang="et-EE" sz="1600" dirty="0" err="1"/>
              <a:t>kergliiklusvahendite</a:t>
            </a:r>
            <a:r>
              <a:rPr lang="et-EE" sz="1600" dirty="0"/>
              <a:t> kasutustihedus suur.</a:t>
            </a:r>
          </a:p>
          <a:p>
            <a:pPr marL="285750" indent="-285750">
              <a:lnSpc>
                <a:spcPct val="100000"/>
              </a:lnSpc>
              <a:buFont typeface="Arial" panose="020B0604020202020204" pitchFamily="34" charset="0"/>
              <a:buChar char="•"/>
            </a:pPr>
            <a:r>
              <a:rPr lang="et-EE" sz="1600" dirty="0"/>
              <a:t>Rajada kesklinna üks elektriline </a:t>
            </a:r>
            <a:r>
              <a:rPr lang="et-EE" sz="1600" dirty="0" err="1"/>
              <a:t>kergliiklusvahendite</a:t>
            </a:r>
            <a:r>
              <a:rPr lang="et-EE" sz="1600" dirty="0"/>
              <a:t> laadimisjaam.</a:t>
            </a:r>
          </a:p>
          <a:p>
            <a:pPr marL="285750" indent="-285750">
              <a:lnSpc>
                <a:spcPct val="100000"/>
              </a:lnSpc>
              <a:buFont typeface="Arial" panose="020B0604020202020204" pitchFamily="34" charset="0"/>
              <a:buChar char="•"/>
            </a:pPr>
            <a:r>
              <a:rPr lang="et-EE" sz="1600" dirty="0"/>
              <a:t>Korrastada 10–15 kriitilisemat teelõiku ja ristmikku (teemärgistus ja äärekivide madaldamine).</a:t>
            </a:r>
          </a:p>
        </p:txBody>
      </p:sp>
      <p:sp>
        <p:nvSpPr>
          <p:cNvPr id="5" name="Date Placeholder 4">
            <a:extLst>
              <a:ext uri="{FF2B5EF4-FFF2-40B4-BE49-F238E27FC236}">
                <a16:creationId xmlns:a16="http://schemas.microsoft.com/office/drawing/2014/main" id="{62FD181F-E5BC-48F3-98AE-E3BAFC3563AF}"/>
              </a:ext>
            </a:extLst>
          </p:cNvPr>
          <p:cNvSpPr>
            <a:spLocks noGrp="1"/>
          </p:cNvSpPr>
          <p:nvPr>
            <p:ph type="dt" sz="half" idx="10"/>
          </p:nvPr>
        </p:nvSpPr>
        <p:spPr/>
        <p:txBody>
          <a:bodyPr/>
          <a:lstStyle/>
          <a:p>
            <a:fld id="{6C788E30-9DBD-D54C-8E33-C2C45D13C497}" type="datetime1">
              <a:rPr lang="et-EE" smtClean="0"/>
              <a:pPr/>
              <a:t>10.02.2022</a:t>
            </a:fld>
            <a:endParaRPr lang="et-EE"/>
          </a:p>
        </p:txBody>
      </p:sp>
      <p:sp>
        <p:nvSpPr>
          <p:cNvPr id="6" name="Footer Placeholder 5">
            <a:extLst>
              <a:ext uri="{FF2B5EF4-FFF2-40B4-BE49-F238E27FC236}">
                <a16:creationId xmlns:a16="http://schemas.microsoft.com/office/drawing/2014/main" id="{13D860E6-A8D7-4B09-AC89-FE314F9604E1}"/>
              </a:ext>
            </a:extLst>
          </p:cNvPr>
          <p:cNvSpPr>
            <a:spLocks noGrp="1"/>
          </p:cNvSpPr>
          <p:nvPr>
            <p:ph type="ftr" sz="quarter" idx="11"/>
          </p:nvPr>
        </p:nvSpPr>
        <p:spPr/>
        <p:txBody>
          <a:bodyPr/>
          <a:lstStyle/>
          <a:p>
            <a:endParaRPr lang="et-EE" dirty="0"/>
          </a:p>
        </p:txBody>
      </p:sp>
      <p:sp>
        <p:nvSpPr>
          <p:cNvPr id="7" name="Slide Number Placeholder 6">
            <a:extLst>
              <a:ext uri="{FF2B5EF4-FFF2-40B4-BE49-F238E27FC236}">
                <a16:creationId xmlns:a16="http://schemas.microsoft.com/office/drawing/2014/main" id="{070DF248-6884-4AAD-9E05-6335883C83CF}"/>
              </a:ext>
            </a:extLst>
          </p:cNvPr>
          <p:cNvSpPr>
            <a:spLocks noGrp="1"/>
          </p:cNvSpPr>
          <p:nvPr>
            <p:ph type="sldNum" sz="quarter" idx="12"/>
          </p:nvPr>
        </p:nvSpPr>
        <p:spPr/>
        <p:txBody>
          <a:bodyPr/>
          <a:lstStyle/>
          <a:p>
            <a:fld id="{C3836BD1-783F-EE47-9804-03395A17E752}" type="slidenum">
              <a:rPr lang="et-EE" smtClean="0"/>
              <a:pPr/>
              <a:t>11</a:t>
            </a:fld>
            <a:endParaRPr lang="et-EE"/>
          </a:p>
        </p:txBody>
      </p:sp>
      <p:sp>
        <p:nvSpPr>
          <p:cNvPr id="8" name="Text Placeholder 7">
            <a:extLst>
              <a:ext uri="{FF2B5EF4-FFF2-40B4-BE49-F238E27FC236}">
                <a16:creationId xmlns:a16="http://schemas.microsoft.com/office/drawing/2014/main" id="{CADF94F2-86D2-4271-8A3C-36B01AC7078B}"/>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399451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C09F6-B50A-46CC-8E88-2C17CB3455A2}"/>
              </a:ext>
            </a:extLst>
          </p:cNvPr>
          <p:cNvSpPr>
            <a:spLocks noGrp="1"/>
          </p:cNvSpPr>
          <p:nvPr>
            <p:ph type="title"/>
          </p:nvPr>
        </p:nvSpPr>
        <p:spPr/>
        <p:txBody>
          <a:bodyPr>
            <a:normAutofit/>
          </a:bodyPr>
          <a:lstStyle/>
          <a:p>
            <a:r>
              <a:rPr lang="et-EE" sz="2400" b="0" dirty="0"/>
              <a:t>Foorid nutikamaks – 568 häält</a:t>
            </a:r>
          </a:p>
        </p:txBody>
      </p:sp>
      <p:pic>
        <p:nvPicPr>
          <p:cNvPr id="10" name="Picture Placeholder 9" descr="A traffic light has changed to red&#10;&#10;Description automatically generated with medium confidence">
            <a:extLst>
              <a:ext uri="{FF2B5EF4-FFF2-40B4-BE49-F238E27FC236}">
                <a16:creationId xmlns:a16="http://schemas.microsoft.com/office/drawing/2014/main" id="{DF53A33B-4484-405B-A477-3174FE955911}"/>
              </a:ext>
            </a:extLst>
          </p:cNvPr>
          <p:cNvPicPr>
            <a:picLocks noGrp="1" noChangeAspect="1"/>
          </p:cNvPicPr>
          <p:nvPr>
            <p:ph type="pic" idx="1"/>
          </p:nvPr>
        </p:nvPicPr>
        <p:blipFill>
          <a:blip r:embed="rId2"/>
          <a:srcRect l="7090" r="7090"/>
          <a:stretch>
            <a:fillRect/>
          </a:stretch>
        </p:blipFill>
        <p:spPr/>
      </p:pic>
      <p:sp>
        <p:nvSpPr>
          <p:cNvPr id="4" name="Text Placeholder 3">
            <a:extLst>
              <a:ext uri="{FF2B5EF4-FFF2-40B4-BE49-F238E27FC236}">
                <a16:creationId xmlns:a16="http://schemas.microsoft.com/office/drawing/2014/main" id="{5816CB09-885D-43B4-B98D-D9F8C1C859A0}"/>
              </a:ext>
            </a:extLst>
          </p:cNvPr>
          <p:cNvSpPr>
            <a:spLocks noGrp="1"/>
          </p:cNvSpPr>
          <p:nvPr>
            <p:ph type="body" sz="half" idx="2"/>
          </p:nvPr>
        </p:nvSpPr>
        <p:spPr>
          <a:xfrm>
            <a:off x="394062" y="1227438"/>
            <a:ext cx="4062191" cy="4843752"/>
          </a:xfrm>
        </p:spPr>
        <p:txBody>
          <a:bodyPr>
            <a:normAutofit lnSpcReduction="10000"/>
          </a:bodyPr>
          <a:lstStyle/>
          <a:p>
            <a:pPr>
              <a:lnSpc>
                <a:spcPct val="100000"/>
              </a:lnSpc>
            </a:pPr>
            <a:r>
              <a:rPr lang="et-EE" sz="1400" dirty="0"/>
              <a:t>Tartus on mitmeid foore, mis töötavad kellast kellani, mitte liiklustihedust arvestades. Fooride töö peaks lähtuma liiklustihedusest – see muudab liikluse sujuvamaks.</a:t>
            </a:r>
          </a:p>
          <a:p>
            <a:pPr>
              <a:lnSpc>
                <a:spcPct val="100000"/>
              </a:lnSpc>
            </a:pPr>
            <a:r>
              <a:rPr lang="et-EE" sz="1400" dirty="0"/>
              <a:t>Enamik valgusfoore Tartus on varustatud liiklussensoritega. Nüüd on aeg need kasutusele võtta. Kui sensorid tuvastavad, et liiklus ristmikul on piisavalt hõre, lülitub foor automaatselt vilkuva kollase peale või üldse välja. Tihedamaks liikluse korral lülitub foor uuesti sisse.</a:t>
            </a:r>
          </a:p>
          <a:p>
            <a:pPr>
              <a:lnSpc>
                <a:spcPct val="100000"/>
              </a:lnSpc>
            </a:pPr>
            <a:r>
              <a:rPr lang="et-EE" sz="1400" dirty="0"/>
              <a:t>Muuta tuleb ka jalakäijate fooride tööd. Kui jalakäija rohelise tule ette kutsub, läheb autode jaoks foor kohe kollaseks ja siis punaseks, jalakäijale tuleb ette roheline, mis aga kohe ka vilkuma hakkab ning siis üldse ära kustub. Autode jaoks asendub punane aga praktiliselt kohe vilkuva kollasega, mis liiklusseaduse mõistes tähendab reguleerimata ülekäiku – ülekäigurajal olev jalakäija tuleb üle lubada, kuid kui rajal enam kedagi ei ole, saavad autod kohe edasi liikuda.</a:t>
            </a:r>
          </a:p>
          <a:p>
            <a:pPr>
              <a:lnSpc>
                <a:spcPct val="100000"/>
              </a:lnSpc>
            </a:pPr>
            <a:r>
              <a:rPr lang="et-EE" sz="1400" dirty="0"/>
              <a:t>Kuidas seda teha? Foori juhtiv protsessor tuleks targemaks programmeerida ja kui mõni neist fooridest vaid aegrelee peal töötab, siis see lahendus on selgelt ajale jalgu jäänud.</a:t>
            </a:r>
          </a:p>
        </p:txBody>
      </p:sp>
      <p:sp>
        <p:nvSpPr>
          <p:cNvPr id="5" name="Date Placeholder 4">
            <a:extLst>
              <a:ext uri="{FF2B5EF4-FFF2-40B4-BE49-F238E27FC236}">
                <a16:creationId xmlns:a16="http://schemas.microsoft.com/office/drawing/2014/main" id="{E1D9A112-566C-489C-9E1F-746393DB683D}"/>
              </a:ext>
            </a:extLst>
          </p:cNvPr>
          <p:cNvSpPr>
            <a:spLocks noGrp="1"/>
          </p:cNvSpPr>
          <p:nvPr>
            <p:ph type="dt" sz="half" idx="10"/>
          </p:nvPr>
        </p:nvSpPr>
        <p:spPr/>
        <p:txBody>
          <a:bodyPr/>
          <a:lstStyle/>
          <a:p>
            <a:fld id="{6C788E30-9DBD-D54C-8E33-C2C45D13C497}" type="datetime1">
              <a:rPr lang="et-EE" smtClean="0"/>
              <a:pPr/>
              <a:t>10.02.2022</a:t>
            </a:fld>
            <a:endParaRPr lang="et-EE"/>
          </a:p>
        </p:txBody>
      </p:sp>
      <p:sp>
        <p:nvSpPr>
          <p:cNvPr id="6" name="Footer Placeholder 5">
            <a:extLst>
              <a:ext uri="{FF2B5EF4-FFF2-40B4-BE49-F238E27FC236}">
                <a16:creationId xmlns:a16="http://schemas.microsoft.com/office/drawing/2014/main" id="{2D1FE4FC-3353-47B3-A0E9-ADB0DE8F5ED7}"/>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84E9F2B-E876-4A12-A3D1-8E247096F267}"/>
              </a:ext>
            </a:extLst>
          </p:cNvPr>
          <p:cNvSpPr>
            <a:spLocks noGrp="1"/>
          </p:cNvSpPr>
          <p:nvPr>
            <p:ph type="sldNum" sz="quarter" idx="12"/>
          </p:nvPr>
        </p:nvSpPr>
        <p:spPr/>
        <p:txBody>
          <a:bodyPr/>
          <a:lstStyle/>
          <a:p>
            <a:fld id="{C3836BD1-783F-EE47-9804-03395A17E752}" type="slidenum">
              <a:rPr lang="et-EE" smtClean="0"/>
              <a:pPr/>
              <a:t>12</a:t>
            </a:fld>
            <a:endParaRPr lang="et-EE"/>
          </a:p>
        </p:txBody>
      </p:sp>
      <p:sp>
        <p:nvSpPr>
          <p:cNvPr id="8" name="Text Placeholder 7">
            <a:extLst>
              <a:ext uri="{FF2B5EF4-FFF2-40B4-BE49-F238E27FC236}">
                <a16:creationId xmlns:a16="http://schemas.microsoft.com/office/drawing/2014/main" id="{178A49F3-A768-4B56-AC15-8CD45C6EBF6F}"/>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4277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1120-9E3E-4549-9218-A75EF4444FF1}"/>
              </a:ext>
            </a:extLst>
          </p:cNvPr>
          <p:cNvSpPr>
            <a:spLocks noGrp="1"/>
          </p:cNvSpPr>
          <p:nvPr>
            <p:ph type="title"/>
          </p:nvPr>
        </p:nvSpPr>
        <p:spPr/>
        <p:txBody>
          <a:bodyPr>
            <a:normAutofit/>
          </a:bodyPr>
          <a:lstStyle/>
          <a:p>
            <a:pPr>
              <a:lnSpc>
                <a:spcPct val="100000"/>
              </a:lnSpc>
            </a:pPr>
            <a:r>
              <a:rPr lang="fi-FI" sz="2400" b="0" dirty="0"/>
              <a:t>Tartu </a:t>
            </a:r>
            <a:r>
              <a:rPr lang="fi-FI" sz="2400" b="0" dirty="0" err="1"/>
              <a:t>maheaia</a:t>
            </a:r>
            <a:r>
              <a:rPr lang="fi-FI" sz="2400" b="0" dirty="0"/>
              <a:t> </a:t>
            </a:r>
            <a:r>
              <a:rPr lang="fi-FI" sz="2400" b="0" dirty="0" err="1"/>
              <a:t>avalik</a:t>
            </a:r>
            <a:r>
              <a:rPr lang="fi-FI" sz="2400" b="0" dirty="0"/>
              <a:t> </a:t>
            </a:r>
            <a:r>
              <a:rPr lang="fi-FI" sz="2400" b="0" dirty="0" err="1"/>
              <a:t>toidusalu</a:t>
            </a:r>
            <a:r>
              <a:rPr lang="fi-FI" sz="2400" b="0" dirty="0"/>
              <a:t> ja </a:t>
            </a:r>
            <a:r>
              <a:rPr lang="fi-FI" sz="2400" b="0" dirty="0" err="1"/>
              <a:t>maheturg</a:t>
            </a:r>
            <a:r>
              <a:rPr lang="fi-FI" sz="2400" b="0" dirty="0"/>
              <a:t> </a:t>
            </a:r>
            <a:r>
              <a:rPr lang="et-EE" sz="2400" b="0" dirty="0"/>
              <a:t>– </a:t>
            </a:r>
            <a:r>
              <a:rPr lang="fi-FI" sz="2400" b="0" dirty="0"/>
              <a:t>534 </a:t>
            </a:r>
            <a:r>
              <a:rPr lang="fi-FI" sz="2400" b="0" dirty="0" err="1"/>
              <a:t>häält</a:t>
            </a:r>
            <a:endParaRPr lang="et-EE" sz="2400" b="0" dirty="0"/>
          </a:p>
        </p:txBody>
      </p:sp>
      <p:pic>
        <p:nvPicPr>
          <p:cNvPr id="10" name="Picture Placeholder 9" descr="A picture containing outdoor, tree, grass, fruit&#10;&#10;Description automatically generated">
            <a:extLst>
              <a:ext uri="{FF2B5EF4-FFF2-40B4-BE49-F238E27FC236}">
                <a16:creationId xmlns:a16="http://schemas.microsoft.com/office/drawing/2014/main" id="{D8F7C674-8E7E-40E5-867F-30077803DD79}"/>
              </a:ext>
            </a:extLst>
          </p:cNvPr>
          <p:cNvPicPr>
            <a:picLocks noGrp="1" noChangeAspect="1"/>
          </p:cNvPicPr>
          <p:nvPr>
            <p:ph type="pic" idx="1"/>
          </p:nvPr>
        </p:nvPicPr>
        <p:blipFill>
          <a:blip r:embed="rId2"/>
          <a:srcRect l="7080" r="7080"/>
          <a:stretch>
            <a:fillRect/>
          </a:stretch>
        </p:blipFill>
        <p:spPr/>
      </p:pic>
      <p:sp>
        <p:nvSpPr>
          <p:cNvPr id="4" name="Text Placeholder 3">
            <a:extLst>
              <a:ext uri="{FF2B5EF4-FFF2-40B4-BE49-F238E27FC236}">
                <a16:creationId xmlns:a16="http://schemas.microsoft.com/office/drawing/2014/main" id="{4D63F80E-7667-49F5-9297-A50DE5E6508B}"/>
              </a:ext>
            </a:extLst>
          </p:cNvPr>
          <p:cNvSpPr>
            <a:spLocks noGrp="1"/>
          </p:cNvSpPr>
          <p:nvPr>
            <p:ph type="body" sz="half" idx="2"/>
          </p:nvPr>
        </p:nvSpPr>
        <p:spPr/>
        <p:txBody>
          <a:bodyPr>
            <a:normAutofit fontScale="85000" lnSpcReduction="20000"/>
          </a:bodyPr>
          <a:lstStyle/>
          <a:p>
            <a:pPr>
              <a:lnSpc>
                <a:spcPct val="120000"/>
              </a:lnSpc>
            </a:pPr>
            <a:r>
              <a:rPr lang="et-EE" dirty="0"/>
              <a:t>Tartu maheaia juurde võiks rajada avaliku toidusalu ja aedviljaturu. Toidusalu on looduslikult mitmekesine ja elurikas roheala, kus saab aega veeta ja „akusid laadida“, kuid lisaks ka mitmesuguseid puuvilju, marju ja muud söödavat kraami noppida. Aedviljaturg sisaldaks müügiletti ja juurviljakeldrit ning pakuks linlastele luksuslikku võimalust osta soodsat, kohalikku, </a:t>
            </a:r>
            <a:r>
              <a:rPr lang="et-EE" dirty="0" err="1"/>
              <a:t>ülivärsket</a:t>
            </a:r>
            <a:r>
              <a:rPr lang="et-EE" dirty="0"/>
              <a:t> ja mahedalt kasvatatud  aedvilja.</a:t>
            </a:r>
          </a:p>
          <a:p>
            <a:pPr>
              <a:lnSpc>
                <a:spcPct val="120000"/>
              </a:lnSpc>
            </a:pPr>
            <a:r>
              <a:rPr lang="et-EE" dirty="0"/>
              <a:t>Asukoht Ihaste põigu ääres on eriti sobiv Linnupargi uusarenduse ning Annelinna elanikele, aga mugavad kergliiklusteed ning hea bussiühendus muudavad toidusalu ja  aedviljaturu hästi kättesaadavaks ka teistele tartlastele.</a:t>
            </a:r>
          </a:p>
          <a:p>
            <a:pPr>
              <a:lnSpc>
                <a:spcPct val="120000"/>
              </a:lnSpc>
            </a:pPr>
            <a:r>
              <a:rPr lang="et-EE" dirty="0"/>
              <a:t>Idee soodustaks eelkõige aktiivset looduses liikumist ning tervislikku toitumist, aga ka kohaliku majanduse arengut ning kogukondade vahelist sotsiaalset suhtlust. </a:t>
            </a:r>
          </a:p>
        </p:txBody>
      </p:sp>
      <p:sp>
        <p:nvSpPr>
          <p:cNvPr id="5" name="Date Placeholder 4">
            <a:extLst>
              <a:ext uri="{FF2B5EF4-FFF2-40B4-BE49-F238E27FC236}">
                <a16:creationId xmlns:a16="http://schemas.microsoft.com/office/drawing/2014/main" id="{F029F825-2065-4341-92A7-DE2A0794B894}"/>
              </a:ext>
            </a:extLst>
          </p:cNvPr>
          <p:cNvSpPr>
            <a:spLocks noGrp="1"/>
          </p:cNvSpPr>
          <p:nvPr>
            <p:ph type="dt" sz="half" idx="10"/>
          </p:nvPr>
        </p:nvSpPr>
        <p:spPr/>
        <p:txBody>
          <a:bodyPr/>
          <a:lstStyle/>
          <a:p>
            <a:fld id="{6C788E30-9DBD-D54C-8E33-C2C45D13C497}" type="datetime1">
              <a:rPr lang="et-EE" smtClean="0"/>
              <a:pPr/>
              <a:t>10.02.2022</a:t>
            </a:fld>
            <a:endParaRPr lang="et-EE"/>
          </a:p>
        </p:txBody>
      </p:sp>
      <p:sp>
        <p:nvSpPr>
          <p:cNvPr id="6" name="Footer Placeholder 5">
            <a:extLst>
              <a:ext uri="{FF2B5EF4-FFF2-40B4-BE49-F238E27FC236}">
                <a16:creationId xmlns:a16="http://schemas.microsoft.com/office/drawing/2014/main" id="{B43127E2-FBAE-4FFF-8B5C-7BC0F9ADFEC5}"/>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B1580829-0C29-4747-9F56-D7FDF57364B8}"/>
              </a:ext>
            </a:extLst>
          </p:cNvPr>
          <p:cNvSpPr>
            <a:spLocks noGrp="1"/>
          </p:cNvSpPr>
          <p:nvPr>
            <p:ph type="sldNum" sz="quarter" idx="12"/>
          </p:nvPr>
        </p:nvSpPr>
        <p:spPr/>
        <p:txBody>
          <a:bodyPr/>
          <a:lstStyle/>
          <a:p>
            <a:fld id="{C3836BD1-783F-EE47-9804-03395A17E752}" type="slidenum">
              <a:rPr lang="et-EE" smtClean="0"/>
              <a:pPr/>
              <a:t>13</a:t>
            </a:fld>
            <a:endParaRPr lang="et-EE"/>
          </a:p>
        </p:txBody>
      </p:sp>
      <p:sp>
        <p:nvSpPr>
          <p:cNvPr id="8" name="Text Placeholder 7">
            <a:extLst>
              <a:ext uri="{FF2B5EF4-FFF2-40B4-BE49-F238E27FC236}">
                <a16:creationId xmlns:a16="http://schemas.microsoft.com/office/drawing/2014/main" id="{2741D3E7-3223-445D-A3B5-59715F2B66C5}"/>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242968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74F8-32BD-4AB8-A386-EF9F23EADFCC}"/>
              </a:ext>
            </a:extLst>
          </p:cNvPr>
          <p:cNvSpPr>
            <a:spLocks noGrp="1"/>
          </p:cNvSpPr>
          <p:nvPr>
            <p:ph type="title"/>
          </p:nvPr>
        </p:nvSpPr>
        <p:spPr/>
        <p:txBody>
          <a:bodyPr>
            <a:normAutofit/>
          </a:bodyPr>
          <a:lstStyle/>
          <a:p>
            <a:r>
              <a:rPr lang="et-EE" sz="2400" b="0"/>
              <a:t>Vähem hääli saanud </a:t>
            </a:r>
            <a:r>
              <a:rPr lang="et-EE" sz="2400" b="0" dirty="0"/>
              <a:t>ideed</a:t>
            </a:r>
          </a:p>
        </p:txBody>
      </p:sp>
      <p:sp>
        <p:nvSpPr>
          <p:cNvPr id="3" name="Content Placeholder 2">
            <a:extLst>
              <a:ext uri="{FF2B5EF4-FFF2-40B4-BE49-F238E27FC236}">
                <a16:creationId xmlns:a16="http://schemas.microsoft.com/office/drawing/2014/main" id="{2ED3E55B-CC85-43CB-B5B9-C36AA3FA9289}"/>
              </a:ext>
            </a:extLst>
          </p:cNvPr>
          <p:cNvSpPr>
            <a:spLocks noGrp="1"/>
          </p:cNvSpPr>
          <p:nvPr>
            <p:ph idx="1"/>
          </p:nvPr>
        </p:nvSpPr>
        <p:spPr/>
        <p:txBody>
          <a:bodyPr>
            <a:normAutofit fontScale="62500" lnSpcReduction="20000"/>
          </a:bodyPr>
          <a:lstStyle/>
          <a:p>
            <a:pPr>
              <a:lnSpc>
                <a:spcPct val="120000"/>
              </a:lnSpc>
              <a:buFont typeface="Arial" panose="020B0604020202020204" pitchFamily="34" charset="0"/>
              <a:buChar char="•"/>
            </a:pPr>
            <a:r>
              <a:rPr lang="et-EE" dirty="0"/>
              <a:t>Skulptuuripark Raadil (416 häält)</a:t>
            </a:r>
          </a:p>
          <a:p>
            <a:pPr>
              <a:lnSpc>
                <a:spcPct val="120000"/>
              </a:lnSpc>
              <a:buFont typeface="Arial" panose="020B0604020202020204" pitchFamily="34" charset="0"/>
              <a:buChar char="•"/>
            </a:pPr>
            <a:r>
              <a:rPr lang="et-EE" dirty="0"/>
              <a:t>Vabaajapargi loomine Anne noortekeskuse alale (412 häält)</a:t>
            </a:r>
          </a:p>
          <a:p>
            <a:pPr>
              <a:lnSpc>
                <a:spcPct val="120000"/>
              </a:lnSpc>
              <a:buFont typeface="Arial" panose="020B0604020202020204" pitchFamily="34" charset="0"/>
              <a:buChar char="•"/>
            </a:pPr>
            <a:r>
              <a:rPr lang="et-EE" dirty="0"/>
              <a:t>Taarakastid (361 häält)</a:t>
            </a:r>
          </a:p>
          <a:p>
            <a:pPr>
              <a:lnSpc>
                <a:spcPct val="120000"/>
              </a:lnSpc>
              <a:buFont typeface="Arial" panose="020B0604020202020204" pitchFamily="34" charset="0"/>
              <a:buChar char="•"/>
            </a:pPr>
            <a:r>
              <a:rPr lang="et-EE" dirty="0"/>
              <a:t>Veeriku kergliiklusteede muutmine liikumisharrastust toetavamaks (338 häält)</a:t>
            </a:r>
          </a:p>
          <a:p>
            <a:pPr>
              <a:lnSpc>
                <a:spcPct val="120000"/>
              </a:lnSpc>
              <a:buFont typeface="Arial" panose="020B0604020202020204" pitchFamily="34" charset="0"/>
              <a:buChar char="•"/>
            </a:pPr>
            <a:r>
              <a:rPr lang="et-EE" dirty="0"/>
              <a:t>Ülejõe park 2024 – </a:t>
            </a:r>
            <a:r>
              <a:rPr lang="et-EE" i="1" dirty="0"/>
              <a:t>pump-</a:t>
            </a:r>
            <a:r>
              <a:rPr lang="et-EE" i="1" dirty="0" err="1"/>
              <a:t>track</a:t>
            </a:r>
            <a:r>
              <a:rPr lang="et-EE" dirty="0"/>
              <a:t> Ülejõe parki (284 häält)</a:t>
            </a:r>
          </a:p>
          <a:p>
            <a:pPr>
              <a:lnSpc>
                <a:spcPct val="120000"/>
              </a:lnSpc>
              <a:buFont typeface="Arial" panose="020B0604020202020204" pitchFamily="34" charset="0"/>
              <a:buChar char="•"/>
            </a:pPr>
            <a:r>
              <a:rPr lang="et-EE" dirty="0"/>
              <a:t>Elavad ja </a:t>
            </a:r>
            <a:r>
              <a:rPr lang="et-EE" dirty="0" err="1"/>
              <a:t>lastesõbralikud</a:t>
            </a:r>
            <a:r>
              <a:rPr lang="et-EE" dirty="0"/>
              <a:t> tänavad (259 häält)</a:t>
            </a:r>
          </a:p>
          <a:p>
            <a:pPr>
              <a:lnSpc>
                <a:spcPct val="120000"/>
              </a:lnSpc>
              <a:buFont typeface="Arial" panose="020B0604020202020204" pitchFamily="34" charset="0"/>
              <a:buChar char="•"/>
            </a:pPr>
            <a:r>
              <a:rPr lang="et-EE" dirty="0"/>
              <a:t>Välijõusaali rajamine </a:t>
            </a:r>
            <a:r>
              <a:rPr lang="et-EE" dirty="0" err="1"/>
              <a:t>Mathieseni</a:t>
            </a:r>
            <a:r>
              <a:rPr lang="et-EE" dirty="0"/>
              <a:t> parki (251 häält)</a:t>
            </a:r>
          </a:p>
          <a:p>
            <a:pPr>
              <a:lnSpc>
                <a:spcPct val="120000"/>
              </a:lnSpc>
              <a:buFont typeface="Arial" panose="020B0604020202020204" pitchFamily="34" charset="0"/>
              <a:buChar char="•"/>
            </a:pPr>
            <a:r>
              <a:rPr lang="et-EE" dirty="0"/>
              <a:t>Annelinna ja Ihaste liikumisradade ning korvpalliväljaku uuendamine (235 häält)</a:t>
            </a:r>
          </a:p>
          <a:p>
            <a:pPr>
              <a:lnSpc>
                <a:spcPct val="120000"/>
              </a:lnSpc>
              <a:buFont typeface="Arial" panose="020B0604020202020204" pitchFamily="34" charset="0"/>
              <a:buChar char="•"/>
            </a:pPr>
            <a:r>
              <a:rPr lang="et-EE" dirty="0"/>
              <a:t>Tartu kergliiklusteede ümbruse heakorrastamine ja haljastamine (221 häält)</a:t>
            </a:r>
          </a:p>
          <a:p>
            <a:pPr>
              <a:lnSpc>
                <a:spcPct val="120000"/>
              </a:lnSpc>
              <a:buFont typeface="Arial" panose="020B0604020202020204" pitchFamily="34" charset="0"/>
              <a:buChar char="•"/>
            </a:pPr>
            <a:r>
              <a:rPr lang="et-EE" dirty="0"/>
              <a:t>Ülejõe park 2024 – </a:t>
            </a:r>
            <a:r>
              <a:rPr lang="et-EE" dirty="0" err="1"/>
              <a:t>virgestusala</a:t>
            </a:r>
            <a:r>
              <a:rPr lang="et-EE" dirty="0"/>
              <a:t> Ülejõe pargis (204 häält)</a:t>
            </a:r>
          </a:p>
          <a:p>
            <a:pPr>
              <a:lnSpc>
                <a:spcPct val="120000"/>
              </a:lnSpc>
              <a:buFont typeface="Arial" panose="020B0604020202020204" pitchFamily="34" charset="0"/>
              <a:buChar char="•"/>
            </a:pPr>
            <a:r>
              <a:rPr lang="et-EE" dirty="0"/>
              <a:t>Jalgrataste hooldusjaamad (171 häält)</a:t>
            </a:r>
          </a:p>
          <a:p>
            <a:pPr>
              <a:lnSpc>
                <a:spcPct val="120000"/>
              </a:lnSpc>
              <a:buFont typeface="Arial" panose="020B0604020202020204" pitchFamily="34" charset="0"/>
              <a:buChar char="•"/>
            </a:pPr>
            <a:r>
              <a:rPr lang="et-EE" dirty="0"/>
              <a:t>Jalgpalli ja korvpalli miniväljak Jaamamõisas (94 häält)</a:t>
            </a:r>
          </a:p>
          <a:p>
            <a:pPr marL="0" indent="0">
              <a:lnSpc>
                <a:spcPct val="120000"/>
              </a:lnSpc>
              <a:buNone/>
            </a:pPr>
            <a:endParaRPr lang="et-EE" dirty="0"/>
          </a:p>
        </p:txBody>
      </p:sp>
      <p:sp>
        <p:nvSpPr>
          <p:cNvPr id="4" name="Date Placeholder 3">
            <a:extLst>
              <a:ext uri="{FF2B5EF4-FFF2-40B4-BE49-F238E27FC236}">
                <a16:creationId xmlns:a16="http://schemas.microsoft.com/office/drawing/2014/main" id="{1E991571-669E-4323-AE88-627CCAAA31BC}"/>
              </a:ext>
            </a:extLst>
          </p:cNvPr>
          <p:cNvSpPr>
            <a:spLocks noGrp="1"/>
          </p:cNvSpPr>
          <p:nvPr>
            <p:ph type="dt" sz="half" idx="10"/>
          </p:nvPr>
        </p:nvSpPr>
        <p:spPr/>
        <p:txBody>
          <a:bodyPr/>
          <a:lstStyle/>
          <a:p>
            <a:fld id="{E2599ED7-79D2-9848-BCDA-CE1CC104187C}" type="datetime1">
              <a:rPr lang="et-EE" smtClean="0"/>
              <a:pPr/>
              <a:t>10.02.2022</a:t>
            </a:fld>
            <a:endParaRPr lang="et-EE"/>
          </a:p>
        </p:txBody>
      </p:sp>
      <p:sp>
        <p:nvSpPr>
          <p:cNvPr id="5" name="Footer Placeholder 4">
            <a:extLst>
              <a:ext uri="{FF2B5EF4-FFF2-40B4-BE49-F238E27FC236}">
                <a16:creationId xmlns:a16="http://schemas.microsoft.com/office/drawing/2014/main" id="{D022EBA7-7C78-40FF-B50B-7207FC9CBC7E}"/>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C0716932-5ABE-47CD-8DC6-A0C34790BAD2}"/>
              </a:ext>
            </a:extLst>
          </p:cNvPr>
          <p:cNvSpPr>
            <a:spLocks noGrp="1"/>
          </p:cNvSpPr>
          <p:nvPr>
            <p:ph type="sldNum" sz="quarter" idx="12"/>
          </p:nvPr>
        </p:nvSpPr>
        <p:spPr/>
        <p:txBody>
          <a:bodyPr/>
          <a:lstStyle/>
          <a:p>
            <a:fld id="{C3836BD1-783F-EE47-9804-03395A17E752}" type="slidenum">
              <a:rPr lang="uk-UA" smtClean="0"/>
              <a:pPr/>
              <a:t>14</a:t>
            </a:fld>
            <a:endParaRPr lang="uk-UA"/>
          </a:p>
        </p:txBody>
      </p:sp>
    </p:spTree>
    <p:extLst>
      <p:ext uri="{BB962C8B-B14F-4D97-AF65-F5344CB8AC3E}">
        <p14:creationId xmlns:p14="http://schemas.microsoft.com/office/powerpoint/2010/main" val="35944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t-EE" dirty="0"/>
              <a:t>www.tartu.ee/kaasaveelarve</a:t>
            </a:r>
          </a:p>
        </p:txBody>
      </p:sp>
      <p:sp>
        <p:nvSpPr>
          <p:cNvPr id="4" name="Title 3"/>
          <p:cNvSpPr>
            <a:spLocks noGrp="1"/>
          </p:cNvSpPr>
          <p:nvPr>
            <p:ph type="ctrTitle"/>
          </p:nvPr>
        </p:nvSpPr>
        <p:spPr/>
        <p:txBody>
          <a:bodyPr/>
          <a:lstStyle/>
          <a:p>
            <a:r>
              <a:rPr lang="et-EE"/>
              <a:t>Tänan tähelepanu eest!</a:t>
            </a:r>
          </a:p>
        </p:txBody>
      </p:sp>
      <p:sp>
        <p:nvSpPr>
          <p:cNvPr id="5" name="Date Placeholder 4"/>
          <p:cNvSpPr>
            <a:spLocks noGrp="1"/>
          </p:cNvSpPr>
          <p:nvPr>
            <p:ph type="dt" sz="half" idx="11"/>
          </p:nvPr>
        </p:nvSpPr>
        <p:spPr/>
        <p:txBody>
          <a:bodyPr/>
          <a:lstStyle/>
          <a:p>
            <a:fld id="{9A289AED-9085-E748-B0D8-E417C052ACE5}" type="datetime1">
              <a:rPr lang="et-EE"/>
              <a:pPr/>
              <a:t>10.02.2022</a:t>
            </a:fld>
            <a:endParaRPr lang="et-EE"/>
          </a:p>
        </p:txBody>
      </p:sp>
      <p:sp>
        <p:nvSpPr>
          <p:cNvPr id="2" name="Text Placeholder 1"/>
          <p:cNvSpPr>
            <a:spLocks noGrp="1"/>
          </p:cNvSpPr>
          <p:nvPr>
            <p:ph type="body" sz="quarter" idx="12"/>
          </p:nvPr>
        </p:nvSpPr>
        <p:spPr/>
        <p:txBody>
          <a:bodyPr/>
          <a:lstStyle/>
          <a:p>
            <a:endParaRPr lang="et-EE"/>
          </a:p>
        </p:txBody>
      </p:sp>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863" b="15863"/>
          <a:stretch>
            <a:fillRect/>
          </a:stretch>
        </p:blipFill>
        <p:spPr>
          <a:xfrm>
            <a:off x="0" y="0"/>
            <a:ext cx="12192000" cy="4752752"/>
          </a:xfrm>
        </p:spPr>
      </p:pic>
    </p:spTree>
    <p:extLst>
      <p:ext uri="{BB962C8B-B14F-4D97-AF65-F5344CB8AC3E}">
        <p14:creationId xmlns:p14="http://schemas.microsoft.com/office/powerpoint/2010/main" val="297759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075D-6621-403C-894B-65411F117DBB}"/>
              </a:ext>
            </a:extLst>
          </p:cNvPr>
          <p:cNvSpPr>
            <a:spLocks noGrp="1"/>
          </p:cNvSpPr>
          <p:nvPr>
            <p:ph type="title"/>
          </p:nvPr>
        </p:nvSpPr>
        <p:spPr/>
        <p:txBody>
          <a:bodyPr/>
          <a:lstStyle/>
          <a:p>
            <a:r>
              <a:rPr lang="et-EE" dirty="0"/>
              <a:t>Kaasava eelarve võiduideed 2021. aastal</a:t>
            </a:r>
          </a:p>
        </p:txBody>
      </p:sp>
      <p:sp>
        <p:nvSpPr>
          <p:cNvPr id="3" name="Content Placeholder 2">
            <a:extLst>
              <a:ext uri="{FF2B5EF4-FFF2-40B4-BE49-F238E27FC236}">
                <a16:creationId xmlns:a16="http://schemas.microsoft.com/office/drawing/2014/main" id="{62FB6E9A-EF15-4DDE-9037-F47C8BE8744B}"/>
              </a:ext>
            </a:extLst>
          </p:cNvPr>
          <p:cNvSpPr>
            <a:spLocks noGrp="1"/>
          </p:cNvSpPr>
          <p:nvPr>
            <p:ph sz="half" idx="1"/>
          </p:nvPr>
        </p:nvSpPr>
        <p:spPr/>
        <p:txBody>
          <a:bodyPr/>
          <a:lstStyle/>
          <a:p>
            <a:pPr marL="0" indent="0">
              <a:buNone/>
            </a:pPr>
            <a:r>
              <a:rPr lang="et-EE" dirty="0"/>
              <a:t>Sadamaraudtee </a:t>
            </a:r>
            <a:r>
              <a:rPr lang="et-EE" dirty="0" err="1"/>
              <a:t>kergliikluse</a:t>
            </a:r>
            <a:r>
              <a:rPr lang="et-EE" dirty="0"/>
              <a:t> rohekoridoriks – 1451 häält</a:t>
            </a:r>
          </a:p>
        </p:txBody>
      </p:sp>
      <p:sp>
        <p:nvSpPr>
          <p:cNvPr id="4" name="Content Placeholder 3">
            <a:extLst>
              <a:ext uri="{FF2B5EF4-FFF2-40B4-BE49-F238E27FC236}">
                <a16:creationId xmlns:a16="http://schemas.microsoft.com/office/drawing/2014/main" id="{CCAB02CD-C8F7-4E36-95CA-48AF4C30B764}"/>
              </a:ext>
            </a:extLst>
          </p:cNvPr>
          <p:cNvSpPr>
            <a:spLocks noGrp="1"/>
          </p:cNvSpPr>
          <p:nvPr>
            <p:ph sz="half" idx="2"/>
          </p:nvPr>
        </p:nvSpPr>
        <p:spPr/>
        <p:txBody>
          <a:bodyPr/>
          <a:lstStyle/>
          <a:p>
            <a:pPr marL="0" indent="0">
              <a:buNone/>
            </a:pPr>
            <a:r>
              <a:rPr lang="et-EE" dirty="0"/>
              <a:t>Emajõe vabaujula kaasajastamine – 951 häält </a:t>
            </a:r>
          </a:p>
        </p:txBody>
      </p:sp>
      <p:sp>
        <p:nvSpPr>
          <p:cNvPr id="5" name="Date Placeholder 4">
            <a:extLst>
              <a:ext uri="{FF2B5EF4-FFF2-40B4-BE49-F238E27FC236}">
                <a16:creationId xmlns:a16="http://schemas.microsoft.com/office/drawing/2014/main" id="{9717A5A3-7E3A-4CCC-B4A4-C99C8CA0AB1C}"/>
              </a:ext>
            </a:extLst>
          </p:cNvPr>
          <p:cNvSpPr>
            <a:spLocks noGrp="1"/>
          </p:cNvSpPr>
          <p:nvPr>
            <p:ph type="dt" sz="half" idx="10"/>
          </p:nvPr>
        </p:nvSpPr>
        <p:spPr/>
        <p:txBody>
          <a:bodyPr/>
          <a:lstStyle/>
          <a:p>
            <a:fld id="{D71AF7F9-CAE5-4B48-B4BB-3D7BFE00C19D}" type="datetime1">
              <a:rPr lang="et-EE" smtClean="0"/>
              <a:pPr/>
              <a:t>10.02.2022</a:t>
            </a:fld>
            <a:endParaRPr lang="et-EE"/>
          </a:p>
        </p:txBody>
      </p:sp>
      <p:sp>
        <p:nvSpPr>
          <p:cNvPr id="6" name="Footer Placeholder 5">
            <a:extLst>
              <a:ext uri="{FF2B5EF4-FFF2-40B4-BE49-F238E27FC236}">
                <a16:creationId xmlns:a16="http://schemas.microsoft.com/office/drawing/2014/main" id="{7E0D6861-64E8-4A3F-9A71-F8F616A60B06}"/>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4D57569A-3CB0-40DF-A634-5C1CBB85D666}"/>
              </a:ext>
            </a:extLst>
          </p:cNvPr>
          <p:cNvSpPr>
            <a:spLocks noGrp="1"/>
          </p:cNvSpPr>
          <p:nvPr>
            <p:ph type="sldNum" sz="quarter" idx="12"/>
          </p:nvPr>
        </p:nvSpPr>
        <p:spPr/>
        <p:txBody>
          <a:bodyPr/>
          <a:lstStyle/>
          <a:p>
            <a:fld id="{C3836BD1-783F-EE47-9804-03395A17E752}" type="slidenum">
              <a:rPr lang="et-EE" smtClean="0"/>
              <a:pPr/>
              <a:t>2</a:t>
            </a:fld>
            <a:endParaRPr lang="et-EE"/>
          </a:p>
        </p:txBody>
      </p:sp>
      <p:pic>
        <p:nvPicPr>
          <p:cNvPr id="9" name="Picture 8" descr="A picture containing grass, sky, outdoor, nature&#10;&#10;Description automatically generated">
            <a:extLst>
              <a:ext uri="{FF2B5EF4-FFF2-40B4-BE49-F238E27FC236}">
                <a16:creationId xmlns:a16="http://schemas.microsoft.com/office/drawing/2014/main" id="{764DB2A2-92FE-4943-8606-18688C5D44C7}"/>
              </a:ext>
            </a:extLst>
          </p:cNvPr>
          <p:cNvPicPr>
            <a:picLocks noChangeAspect="1"/>
          </p:cNvPicPr>
          <p:nvPr/>
        </p:nvPicPr>
        <p:blipFill>
          <a:blip r:embed="rId2"/>
          <a:stretch>
            <a:fillRect/>
          </a:stretch>
        </p:blipFill>
        <p:spPr>
          <a:xfrm>
            <a:off x="5591664" y="2404477"/>
            <a:ext cx="5180282" cy="3455248"/>
          </a:xfrm>
          <a:prstGeom prst="rect">
            <a:avLst/>
          </a:prstGeom>
        </p:spPr>
      </p:pic>
      <p:pic>
        <p:nvPicPr>
          <p:cNvPr id="11" name="Picture 10" descr="A grassy area with trees in the background&#10;&#10;Description automatically generated with medium confidence">
            <a:extLst>
              <a:ext uri="{FF2B5EF4-FFF2-40B4-BE49-F238E27FC236}">
                <a16:creationId xmlns:a16="http://schemas.microsoft.com/office/drawing/2014/main" id="{49524C65-4D76-4551-A35A-9E8529FEC05C}"/>
              </a:ext>
            </a:extLst>
          </p:cNvPr>
          <p:cNvPicPr>
            <a:picLocks noChangeAspect="1"/>
          </p:cNvPicPr>
          <p:nvPr/>
        </p:nvPicPr>
        <p:blipFill>
          <a:blip r:embed="rId3"/>
          <a:stretch>
            <a:fillRect/>
          </a:stretch>
        </p:blipFill>
        <p:spPr>
          <a:xfrm>
            <a:off x="322333" y="2430725"/>
            <a:ext cx="5140930" cy="3429000"/>
          </a:xfrm>
          <a:prstGeom prst="rect">
            <a:avLst/>
          </a:prstGeom>
        </p:spPr>
      </p:pic>
    </p:spTree>
    <p:extLst>
      <p:ext uri="{BB962C8B-B14F-4D97-AF65-F5344CB8AC3E}">
        <p14:creationId xmlns:p14="http://schemas.microsoft.com/office/powerpoint/2010/main" val="2643499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2BAD-65A6-4AFB-95F6-9554717D32AB}"/>
              </a:ext>
            </a:extLst>
          </p:cNvPr>
          <p:cNvSpPr>
            <a:spLocks noGrp="1"/>
          </p:cNvSpPr>
          <p:nvPr>
            <p:ph type="title"/>
          </p:nvPr>
        </p:nvSpPr>
        <p:spPr>
          <a:xfrm>
            <a:off x="394062" y="457200"/>
            <a:ext cx="4062191" cy="1128532"/>
          </a:xfrm>
        </p:spPr>
        <p:txBody>
          <a:bodyPr anchor="t">
            <a:normAutofit/>
          </a:bodyPr>
          <a:lstStyle/>
          <a:p>
            <a:pPr>
              <a:lnSpc>
                <a:spcPct val="100000"/>
              </a:lnSpc>
            </a:pPr>
            <a:r>
              <a:rPr lang="fi-FI" sz="2400" b="0" dirty="0" err="1"/>
              <a:t>Emajõe</a:t>
            </a:r>
            <a:r>
              <a:rPr lang="fi-FI" sz="2400" b="0" dirty="0"/>
              <a:t> </a:t>
            </a:r>
            <a:r>
              <a:rPr lang="fi-FI" sz="2400" b="0" dirty="0" err="1"/>
              <a:t>kallasraja</a:t>
            </a:r>
            <a:r>
              <a:rPr lang="fi-FI" sz="2400" b="0" dirty="0"/>
              <a:t> </a:t>
            </a:r>
            <a:r>
              <a:rPr lang="fi-FI" sz="2400" b="0" dirty="0" err="1"/>
              <a:t>korrastamine</a:t>
            </a:r>
            <a:r>
              <a:rPr lang="et-EE" sz="2400" b="0" dirty="0"/>
              <a:t> </a:t>
            </a:r>
            <a:r>
              <a:rPr lang="fi-FI" sz="2400" b="0" dirty="0"/>
              <a:t>ja </a:t>
            </a:r>
            <a:r>
              <a:rPr lang="fi-FI" sz="2400" b="0" dirty="0" err="1"/>
              <a:t>puhkekohtade</a:t>
            </a:r>
            <a:r>
              <a:rPr lang="fi-FI" sz="2400" b="0" dirty="0"/>
              <a:t> </a:t>
            </a:r>
            <a:r>
              <a:rPr lang="fi-FI" sz="2400" b="0" dirty="0" err="1"/>
              <a:t>rajamine</a:t>
            </a:r>
            <a:br>
              <a:rPr lang="et-EE" sz="2400" b="0" dirty="0"/>
            </a:br>
            <a:r>
              <a:rPr lang="et-EE" sz="2000" b="0" dirty="0"/>
              <a:t>–</a:t>
            </a:r>
            <a:r>
              <a:rPr lang="et-EE" sz="2400" b="0" dirty="0"/>
              <a:t> </a:t>
            </a:r>
            <a:r>
              <a:rPr lang="fi-FI" sz="2400" b="0" dirty="0"/>
              <a:t>790 </a:t>
            </a:r>
            <a:r>
              <a:rPr lang="fi-FI" sz="2400" b="0" dirty="0" err="1"/>
              <a:t>häält</a:t>
            </a:r>
            <a:endParaRPr lang="et-EE" sz="2400" b="0" dirty="0"/>
          </a:p>
        </p:txBody>
      </p:sp>
      <p:pic>
        <p:nvPicPr>
          <p:cNvPr id="9" name="Content Placeholder 8" descr="A person riding a bike on a trail in the woods&#10;&#10;Description automatically generated with medium confidence">
            <a:extLst>
              <a:ext uri="{FF2B5EF4-FFF2-40B4-BE49-F238E27FC236}">
                <a16:creationId xmlns:a16="http://schemas.microsoft.com/office/drawing/2014/main" id="{958686A3-4337-43FA-9CB2-38FF924F14A3}"/>
              </a:ext>
            </a:extLst>
          </p:cNvPr>
          <p:cNvPicPr>
            <a:picLocks noGrp="1" noChangeAspect="1"/>
          </p:cNvPicPr>
          <p:nvPr>
            <p:ph type="pic" idx="1"/>
          </p:nvPr>
        </p:nvPicPr>
        <p:blipFill rotWithShape="1">
          <a:blip r:embed="rId2"/>
          <a:srcRect l="3424" r="12" b="-2"/>
          <a:stretch/>
        </p:blipFill>
        <p:spPr>
          <a:xfrm>
            <a:off x="4603898" y="457200"/>
            <a:ext cx="7227986" cy="5613990"/>
          </a:xfrm>
          <a:noFill/>
        </p:spPr>
      </p:pic>
      <p:sp>
        <p:nvSpPr>
          <p:cNvPr id="3" name="Content Placeholder 2">
            <a:extLst>
              <a:ext uri="{FF2B5EF4-FFF2-40B4-BE49-F238E27FC236}">
                <a16:creationId xmlns:a16="http://schemas.microsoft.com/office/drawing/2014/main" id="{D0916469-DDAB-443B-9E78-9262D07CBA76}"/>
              </a:ext>
            </a:extLst>
          </p:cNvPr>
          <p:cNvSpPr>
            <a:spLocks noGrp="1"/>
          </p:cNvSpPr>
          <p:nvPr>
            <p:ph type="body" sz="half" idx="2"/>
          </p:nvPr>
        </p:nvSpPr>
        <p:spPr>
          <a:xfrm>
            <a:off x="394062" y="1637858"/>
            <a:ext cx="4062191" cy="4433332"/>
          </a:xfrm>
        </p:spPr>
        <p:txBody>
          <a:bodyPr>
            <a:normAutofit/>
          </a:bodyPr>
          <a:lstStyle/>
          <a:p>
            <a:pPr marL="0" indent="0">
              <a:lnSpc>
                <a:spcPct val="100000"/>
              </a:lnSpc>
              <a:buNone/>
            </a:pPr>
            <a:endParaRPr lang="et-EE" sz="1600" dirty="0"/>
          </a:p>
          <a:p>
            <a:pPr marL="0" indent="0">
              <a:lnSpc>
                <a:spcPct val="100000"/>
              </a:lnSpc>
              <a:buNone/>
            </a:pPr>
            <a:r>
              <a:rPr lang="et-EE" sz="1600" dirty="0"/>
              <a:t>Emajõe vasakkaldal asuv kallasrada on suurepärane võimalus tartlastele looduses liikumiseks nii jalgsi kui ka jalgrattaga.</a:t>
            </a:r>
          </a:p>
          <a:p>
            <a:pPr marL="0" indent="0">
              <a:lnSpc>
                <a:spcPct val="100000"/>
              </a:lnSpc>
              <a:buNone/>
            </a:pPr>
            <a:r>
              <a:rPr lang="et-EE" sz="1600" dirty="0"/>
              <a:t>Kallasrada vajab korrastamist alates kesklinnast kuni Ihaste sillani. Selleks tuleb rada puhastada murdunud puudest, laiendada kitsamaid kohti ja tasandada järske üleminekuid sildadele. Raja võiks katta kooremultšiga ning kallasraja äärde rajada </a:t>
            </a:r>
            <a:r>
              <a:rPr lang="et-EE" sz="1600" dirty="0" err="1"/>
              <a:t>puhkekohad</a:t>
            </a:r>
            <a:r>
              <a:rPr lang="et-EE" sz="1600" dirty="0"/>
              <a:t> ja paigaldada venituspingid.</a:t>
            </a:r>
          </a:p>
          <a:p>
            <a:pPr marL="0" indent="0">
              <a:lnSpc>
                <a:spcPct val="100000"/>
              </a:lnSpc>
              <a:buNone/>
            </a:pPr>
            <a:r>
              <a:rPr lang="et-EE" sz="1600" dirty="0"/>
              <a:t>Raja otstesse võiks paigaldada kallasrada tutvustavad kaardid vajaliku infoga.</a:t>
            </a:r>
          </a:p>
        </p:txBody>
      </p:sp>
      <p:sp>
        <p:nvSpPr>
          <p:cNvPr id="5" name="Date Placeholder 4">
            <a:extLst>
              <a:ext uri="{FF2B5EF4-FFF2-40B4-BE49-F238E27FC236}">
                <a16:creationId xmlns:a16="http://schemas.microsoft.com/office/drawing/2014/main" id="{B5D97F77-ECDD-4A6E-B2C0-E78530ED31AD}"/>
              </a:ext>
            </a:extLst>
          </p:cNvPr>
          <p:cNvSpPr>
            <a:spLocks noGrp="1"/>
          </p:cNvSpPr>
          <p:nvPr>
            <p:ph type="dt" sz="half" idx="10"/>
          </p:nvPr>
        </p:nvSpPr>
        <p:spPr>
          <a:xfrm>
            <a:off x="10887812" y="6239065"/>
            <a:ext cx="640800" cy="365125"/>
          </a:xfrm>
        </p:spPr>
        <p:txBody>
          <a:bodyPr anchor="ctr">
            <a:normAutofit/>
          </a:bodyPr>
          <a:lstStyle/>
          <a:p>
            <a:pPr>
              <a:lnSpc>
                <a:spcPct val="90000"/>
              </a:lnSpc>
              <a:spcAft>
                <a:spcPts val="600"/>
              </a:spcAft>
            </a:pPr>
            <a:fld id="{D71AF7F9-CAE5-4B48-B4BB-3D7BFE00C19D}" type="datetime1">
              <a:rPr lang="et-EE" sz="1100" smtClean="0"/>
              <a:pPr>
                <a:lnSpc>
                  <a:spcPct val="90000"/>
                </a:lnSpc>
                <a:spcAft>
                  <a:spcPts val="600"/>
                </a:spcAft>
              </a:pPr>
              <a:t>10.02.2022</a:t>
            </a:fld>
            <a:endParaRPr lang="et-EE" sz="1100"/>
          </a:p>
        </p:txBody>
      </p:sp>
      <p:sp>
        <p:nvSpPr>
          <p:cNvPr id="17" name="Footer Placeholder 5">
            <a:extLst>
              <a:ext uri="{FF2B5EF4-FFF2-40B4-BE49-F238E27FC236}">
                <a16:creationId xmlns:a16="http://schemas.microsoft.com/office/drawing/2014/main" id="{5A4E335B-0978-4E20-958D-41EF718737FF}"/>
              </a:ext>
            </a:extLst>
          </p:cNvPr>
          <p:cNvSpPr>
            <a:spLocks noGrp="1"/>
          </p:cNvSpPr>
          <p:nvPr>
            <p:ph type="ftr" sz="quarter" idx="11"/>
          </p:nvPr>
        </p:nvSpPr>
        <p:spPr>
          <a:xfrm>
            <a:off x="394062" y="6239065"/>
            <a:ext cx="10080001" cy="365125"/>
          </a:xfrm>
        </p:spPr>
        <p:txBody>
          <a:bodyPr/>
          <a:lstStyle/>
          <a:p>
            <a:endParaRPr lang="et-EE"/>
          </a:p>
        </p:txBody>
      </p:sp>
      <p:sp>
        <p:nvSpPr>
          <p:cNvPr id="7" name="Slide Number Placeholder 6">
            <a:extLst>
              <a:ext uri="{FF2B5EF4-FFF2-40B4-BE49-F238E27FC236}">
                <a16:creationId xmlns:a16="http://schemas.microsoft.com/office/drawing/2014/main" id="{8758222D-2B9F-414A-BE98-46EADA25A339}"/>
              </a:ext>
            </a:extLst>
          </p:cNvPr>
          <p:cNvSpPr>
            <a:spLocks noGrp="1"/>
          </p:cNvSpPr>
          <p:nvPr>
            <p:ph type="sldNum" sz="quarter" idx="12"/>
          </p:nvPr>
        </p:nvSpPr>
        <p:spPr>
          <a:xfrm>
            <a:off x="11528612" y="6239065"/>
            <a:ext cx="297246" cy="365125"/>
          </a:xfrm>
        </p:spPr>
        <p:txBody>
          <a:bodyPr anchor="ctr">
            <a:normAutofit/>
          </a:bodyPr>
          <a:lstStyle/>
          <a:p>
            <a:pPr>
              <a:spcAft>
                <a:spcPts val="600"/>
              </a:spcAft>
            </a:pPr>
            <a:fld id="{C3836BD1-783F-EE47-9804-03395A17E752}" type="slidenum">
              <a:rPr lang="et-EE" smtClean="0"/>
              <a:pPr>
                <a:spcAft>
                  <a:spcPts val="600"/>
                </a:spcAft>
              </a:pPr>
              <a:t>3</a:t>
            </a:fld>
            <a:endParaRPr lang="et-EE"/>
          </a:p>
        </p:txBody>
      </p:sp>
      <p:sp>
        <p:nvSpPr>
          <p:cNvPr id="16" name="Text Placeholder 7">
            <a:extLst>
              <a:ext uri="{FF2B5EF4-FFF2-40B4-BE49-F238E27FC236}">
                <a16:creationId xmlns:a16="http://schemas.microsoft.com/office/drawing/2014/main" id="{7D450CC4-6B8E-4D69-934D-DE4EEF53F37C}"/>
              </a:ext>
            </a:extLst>
          </p:cNvPr>
          <p:cNvSpPr>
            <a:spLocks noGrp="1"/>
          </p:cNvSpPr>
          <p:nvPr>
            <p:ph type="body" sz="quarter" idx="13"/>
          </p:nvPr>
        </p:nvSpPr>
        <p:spPr>
          <a:xfrm>
            <a:off x="4603899" y="5781040"/>
            <a:ext cx="7221960" cy="290150"/>
          </a:xfrm>
        </p:spPr>
        <p:txBody>
          <a:bodyPr/>
          <a:lstStyle/>
          <a:p>
            <a:endParaRPr lang="en-US"/>
          </a:p>
        </p:txBody>
      </p:sp>
    </p:spTree>
    <p:extLst>
      <p:ext uri="{BB962C8B-B14F-4D97-AF65-F5344CB8AC3E}">
        <p14:creationId xmlns:p14="http://schemas.microsoft.com/office/powerpoint/2010/main" val="105738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1415-4D39-4C35-B3C2-30D1BF4A4CEE}"/>
              </a:ext>
            </a:extLst>
          </p:cNvPr>
          <p:cNvSpPr>
            <a:spLocks noGrp="1"/>
          </p:cNvSpPr>
          <p:nvPr>
            <p:ph type="title"/>
          </p:nvPr>
        </p:nvSpPr>
        <p:spPr>
          <a:xfrm>
            <a:off x="394062" y="457200"/>
            <a:ext cx="4062191" cy="1128532"/>
          </a:xfrm>
        </p:spPr>
        <p:txBody>
          <a:bodyPr anchor="t">
            <a:normAutofit/>
          </a:bodyPr>
          <a:lstStyle/>
          <a:p>
            <a:pPr>
              <a:lnSpc>
                <a:spcPct val="100000"/>
              </a:lnSpc>
            </a:pPr>
            <a:r>
              <a:rPr lang="fi-FI" sz="2400" b="0" dirty="0" err="1"/>
              <a:t>Jõulinnak</a:t>
            </a:r>
            <a:r>
              <a:rPr lang="fi-FI" sz="2400" b="0" dirty="0"/>
              <a:t> ja </a:t>
            </a:r>
            <a:r>
              <a:rPr lang="fi-FI" sz="2400" b="0" dirty="0" err="1"/>
              <a:t>korvpalliväljak</a:t>
            </a:r>
            <a:r>
              <a:rPr lang="fi-FI" sz="2400" b="0" dirty="0"/>
              <a:t> Salme 1a </a:t>
            </a:r>
            <a:r>
              <a:rPr lang="fi-FI" sz="2400" b="0" dirty="0" err="1"/>
              <a:t>staadionile</a:t>
            </a:r>
            <a:r>
              <a:rPr lang="fi-FI" sz="2400" b="0" dirty="0"/>
              <a:t> </a:t>
            </a:r>
            <a:r>
              <a:rPr lang="et-EE" sz="2400" b="0" dirty="0"/>
              <a:t>– </a:t>
            </a:r>
            <a:r>
              <a:rPr lang="fi-FI" sz="2400" b="0" dirty="0"/>
              <a:t>763 </a:t>
            </a:r>
            <a:r>
              <a:rPr lang="fi-FI" sz="2400" b="0" dirty="0" err="1"/>
              <a:t>häält</a:t>
            </a:r>
            <a:endParaRPr lang="et-EE" sz="2400" b="0" dirty="0"/>
          </a:p>
        </p:txBody>
      </p:sp>
      <p:pic>
        <p:nvPicPr>
          <p:cNvPr id="11" name="Content Placeholder 10" descr="A person walking in a grass field&#10;&#10;Description automatically generated with low confidence">
            <a:extLst>
              <a:ext uri="{FF2B5EF4-FFF2-40B4-BE49-F238E27FC236}">
                <a16:creationId xmlns:a16="http://schemas.microsoft.com/office/drawing/2014/main" id="{13E1CE16-F499-4A94-9BDB-191ABD71B7B8}"/>
              </a:ext>
            </a:extLst>
          </p:cNvPr>
          <p:cNvPicPr>
            <a:picLocks noGrp="1" noChangeAspect="1"/>
          </p:cNvPicPr>
          <p:nvPr>
            <p:ph type="pic" idx="1"/>
          </p:nvPr>
        </p:nvPicPr>
        <p:blipFill rotWithShape="1">
          <a:blip r:embed="rId2"/>
          <a:srcRect l="1365" r="12694" b="-1"/>
          <a:stretch/>
        </p:blipFill>
        <p:spPr>
          <a:xfrm>
            <a:off x="4603898" y="457200"/>
            <a:ext cx="7227986" cy="5613990"/>
          </a:xfrm>
          <a:noFill/>
        </p:spPr>
      </p:pic>
      <p:sp>
        <p:nvSpPr>
          <p:cNvPr id="3" name="Content Placeholder 2">
            <a:extLst>
              <a:ext uri="{FF2B5EF4-FFF2-40B4-BE49-F238E27FC236}">
                <a16:creationId xmlns:a16="http://schemas.microsoft.com/office/drawing/2014/main" id="{BCA19AED-A15C-40DE-A355-F20A3F806082}"/>
              </a:ext>
            </a:extLst>
          </p:cNvPr>
          <p:cNvSpPr>
            <a:spLocks noGrp="1"/>
          </p:cNvSpPr>
          <p:nvPr>
            <p:ph type="body" sz="half" idx="2"/>
          </p:nvPr>
        </p:nvSpPr>
        <p:spPr>
          <a:xfrm>
            <a:off x="394062" y="1637858"/>
            <a:ext cx="4062191" cy="4433332"/>
          </a:xfrm>
        </p:spPr>
        <p:txBody>
          <a:bodyPr>
            <a:normAutofit/>
          </a:bodyPr>
          <a:lstStyle/>
          <a:p>
            <a:pPr marL="0" indent="0">
              <a:lnSpc>
                <a:spcPct val="100000"/>
              </a:lnSpc>
              <a:buNone/>
            </a:pPr>
            <a:r>
              <a:rPr lang="et-EE" sz="1600" dirty="0" err="1"/>
              <a:t>Karlova</a:t>
            </a:r>
            <a:r>
              <a:rPr lang="et-EE" sz="1600" dirty="0"/>
              <a:t> linnaosas, Salme 1a krundil asub tühi staadioniala, mis vajab kordategemist ja kuhu võiks rajada korvpalliväljaku ja jõulinnaku. Selle järele on kogukonnas suur vajadus: </a:t>
            </a:r>
            <a:r>
              <a:rPr lang="et-EE" sz="1600" dirty="0" err="1"/>
              <a:t>Karlovas</a:t>
            </a:r>
            <a:r>
              <a:rPr lang="et-EE" sz="1600" dirty="0"/>
              <a:t> ei ole korviplatsi ega avalikku jõulinnakut. Kooliealistel lastel ei ole </a:t>
            </a:r>
            <a:r>
              <a:rPr lang="et-EE" sz="1600" dirty="0" err="1"/>
              <a:t>Karlovas</a:t>
            </a:r>
            <a:r>
              <a:rPr lang="et-EE" sz="1600" dirty="0"/>
              <a:t> piisavalt vabas õhus ajaveetmise kohti, ka kehalise kasvatuse tundideks on vaja enamat kui muruplats.</a:t>
            </a:r>
          </a:p>
          <a:p>
            <a:pPr marL="0" indent="0">
              <a:lnSpc>
                <a:spcPct val="100000"/>
              </a:lnSpc>
              <a:buNone/>
            </a:pPr>
            <a:r>
              <a:rPr lang="et-EE" sz="1600" dirty="0"/>
              <a:t>Sellest ideest võidab väga suur hulk erinevas vanuses inimesi: 1100 õpilast </a:t>
            </a:r>
            <a:r>
              <a:rPr lang="et-EE" sz="1600" dirty="0" err="1"/>
              <a:t>Karlova</a:t>
            </a:r>
            <a:r>
              <a:rPr lang="et-EE" sz="1600" dirty="0"/>
              <a:t> koolist, Tartu Kunstikoolist ja Kõrgemast Kunstikoolist </a:t>
            </a:r>
            <a:r>
              <a:rPr lang="et-EE" sz="1600" dirty="0" err="1"/>
              <a:t>Pallas</a:t>
            </a:r>
            <a:r>
              <a:rPr lang="et-EE" sz="1600" dirty="0"/>
              <a:t> ning nende koolide kogukonnad, enam kui 8000 elanikku </a:t>
            </a:r>
            <a:r>
              <a:rPr lang="et-EE" sz="1600" dirty="0" err="1"/>
              <a:t>Karlovas</a:t>
            </a:r>
            <a:r>
              <a:rPr lang="et-EE" sz="1600" dirty="0"/>
              <a:t> ja teised tartlased.</a:t>
            </a:r>
          </a:p>
          <a:p>
            <a:pPr marL="0" indent="0">
              <a:lnSpc>
                <a:spcPct val="100000"/>
              </a:lnSpc>
              <a:buNone/>
            </a:pPr>
            <a:r>
              <a:rPr lang="et-EE" sz="1600" dirty="0"/>
              <a:t>Väljak jääb avatuks kõigile.</a:t>
            </a:r>
          </a:p>
        </p:txBody>
      </p:sp>
      <p:sp>
        <p:nvSpPr>
          <p:cNvPr id="5" name="Date Placeholder 4">
            <a:extLst>
              <a:ext uri="{FF2B5EF4-FFF2-40B4-BE49-F238E27FC236}">
                <a16:creationId xmlns:a16="http://schemas.microsoft.com/office/drawing/2014/main" id="{E49D6B06-553B-4B95-9D84-B3EFDFC67C5F}"/>
              </a:ext>
            </a:extLst>
          </p:cNvPr>
          <p:cNvSpPr>
            <a:spLocks noGrp="1"/>
          </p:cNvSpPr>
          <p:nvPr>
            <p:ph type="dt" sz="half" idx="10"/>
          </p:nvPr>
        </p:nvSpPr>
        <p:spPr>
          <a:xfrm>
            <a:off x="10887812" y="6239065"/>
            <a:ext cx="640800" cy="365125"/>
          </a:xfrm>
        </p:spPr>
        <p:txBody>
          <a:bodyPr anchor="ctr">
            <a:normAutofit/>
          </a:bodyPr>
          <a:lstStyle/>
          <a:p>
            <a:pPr>
              <a:lnSpc>
                <a:spcPct val="90000"/>
              </a:lnSpc>
              <a:spcAft>
                <a:spcPts val="600"/>
              </a:spcAft>
            </a:pPr>
            <a:fld id="{D71AF7F9-CAE5-4B48-B4BB-3D7BFE00C19D}" type="datetime1">
              <a:rPr lang="et-EE" sz="1100" smtClean="0"/>
              <a:pPr>
                <a:lnSpc>
                  <a:spcPct val="90000"/>
                </a:lnSpc>
                <a:spcAft>
                  <a:spcPts val="600"/>
                </a:spcAft>
              </a:pPr>
              <a:t>10.02.2022</a:t>
            </a:fld>
            <a:endParaRPr lang="et-EE" sz="1100"/>
          </a:p>
        </p:txBody>
      </p:sp>
      <p:sp>
        <p:nvSpPr>
          <p:cNvPr id="16" name="Footer Placeholder 5">
            <a:extLst>
              <a:ext uri="{FF2B5EF4-FFF2-40B4-BE49-F238E27FC236}">
                <a16:creationId xmlns:a16="http://schemas.microsoft.com/office/drawing/2014/main" id="{F86E0359-3CDF-447F-8246-D96DB27F1EC1}"/>
              </a:ext>
            </a:extLst>
          </p:cNvPr>
          <p:cNvSpPr>
            <a:spLocks noGrp="1"/>
          </p:cNvSpPr>
          <p:nvPr>
            <p:ph type="ftr" sz="quarter" idx="11"/>
          </p:nvPr>
        </p:nvSpPr>
        <p:spPr>
          <a:xfrm>
            <a:off x="394062" y="6239065"/>
            <a:ext cx="10080001" cy="365125"/>
          </a:xfrm>
        </p:spPr>
        <p:txBody>
          <a:bodyPr/>
          <a:lstStyle/>
          <a:p>
            <a:endParaRPr lang="et-EE"/>
          </a:p>
        </p:txBody>
      </p:sp>
      <p:sp>
        <p:nvSpPr>
          <p:cNvPr id="7" name="Slide Number Placeholder 6">
            <a:extLst>
              <a:ext uri="{FF2B5EF4-FFF2-40B4-BE49-F238E27FC236}">
                <a16:creationId xmlns:a16="http://schemas.microsoft.com/office/drawing/2014/main" id="{3B34A019-06CB-4FEB-A2F7-6742281F4CA5}"/>
              </a:ext>
            </a:extLst>
          </p:cNvPr>
          <p:cNvSpPr>
            <a:spLocks noGrp="1"/>
          </p:cNvSpPr>
          <p:nvPr>
            <p:ph type="sldNum" sz="quarter" idx="12"/>
          </p:nvPr>
        </p:nvSpPr>
        <p:spPr>
          <a:xfrm>
            <a:off x="11528612" y="6239065"/>
            <a:ext cx="297246" cy="365125"/>
          </a:xfrm>
        </p:spPr>
        <p:txBody>
          <a:bodyPr anchor="ctr">
            <a:normAutofit/>
          </a:bodyPr>
          <a:lstStyle/>
          <a:p>
            <a:pPr>
              <a:spcAft>
                <a:spcPts val="600"/>
              </a:spcAft>
            </a:pPr>
            <a:fld id="{C3836BD1-783F-EE47-9804-03395A17E752}" type="slidenum">
              <a:rPr lang="et-EE" smtClean="0"/>
              <a:pPr>
                <a:spcAft>
                  <a:spcPts val="600"/>
                </a:spcAft>
              </a:pPr>
              <a:t>4</a:t>
            </a:fld>
            <a:endParaRPr lang="et-EE"/>
          </a:p>
        </p:txBody>
      </p:sp>
      <p:sp>
        <p:nvSpPr>
          <p:cNvPr id="18" name="Text Placeholder 7">
            <a:extLst>
              <a:ext uri="{FF2B5EF4-FFF2-40B4-BE49-F238E27FC236}">
                <a16:creationId xmlns:a16="http://schemas.microsoft.com/office/drawing/2014/main" id="{7C8E868E-F638-4C28-8E90-BE78CD957A5C}"/>
              </a:ext>
            </a:extLst>
          </p:cNvPr>
          <p:cNvSpPr>
            <a:spLocks noGrp="1"/>
          </p:cNvSpPr>
          <p:nvPr>
            <p:ph type="body" sz="quarter" idx="13"/>
          </p:nvPr>
        </p:nvSpPr>
        <p:spPr>
          <a:xfrm>
            <a:off x="4603899" y="5781040"/>
            <a:ext cx="7221960" cy="290150"/>
          </a:xfrm>
        </p:spPr>
        <p:txBody>
          <a:bodyPr/>
          <a:lstStyle/>
          <a:p>
            <a:endParaRPr lang="en-US"/>
          </a:p>
        </p:txBody>
      </p:sp>
    </p:spTree>
    <p:extLst>
      <p:ext uri="{BB962C8B-B14F-4D97-AF65-F5344CB8AC3E}">
        <p14:creationId xmlns:p14="http://schemas.microsoft.com/office/powerpoint/2010/main" val="308137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D81A-74FE-4500-B81B-E1EAC6C8F9D6}"/>
              </a:ext>
            </a:extLst>
          </p:cNvPr>
          <p:cNvSpPr>
            <a:spLocks noGrp="1"/>
          </p:cNvSpPr>
          <p:nvPr>
            <p:ph type="title"/>
          </p:nvPr>
        </p:nvSpPr>
        <p:spPr/>
        <p:txBody>
          <a:bodyPr>
            <a:normAutofit/>
          </a:bodyPr>
          <a:lstStyle/>
          <a:p>
            <a:pPr>
              <a:lnSpc>
                <a:spcPct val="100000"/>
              </a:lnSpc>
            </a:pPr>
            <a:r>
              <a:rPr lang="fi-FI" sz="2400" b="0" dirty="0" err="1"/>
              <a:t>Joogiveekraanid</a:t>
            </a:r>
            <a:r>
              <a:rPr lang="fi-FI" sz="2400" b="0" dirty="0"/>
              <a:t> Tartu </a:t>
            </a:r>
            <a:r>
              <a:rPr lang="fi-FI" sz="2400" b="0" dirty="0" err="1"/>
              <a:t>avalikesse</a:t>
            </a:r>
            <a:r>
              <a:rPr lang="fi-FI" sz="2400" b="0" dirty="0"/>
              <a:t> </a:t>
            </a:r>
            <a:r>
              <a:rPr lang="fi-FI" sz="2400" b="0" dirty="0" err="1"/>
              <a:t>kohtadesse</a:t>
            </a:r>
            <a:r>
              <a:rPr lang="fi-FI" sz="2400" b="0" dirty="0"/>
              <a:t> </a:t>
            </a:r>
            <a:r>
              <a:rPr lang="et-EE" sz="2400" b="0" dirty="0"/>
              <a:t>– </a:t>
            </a:r>
            <a:r>
              <a:rPr lang="fi-FI" sz="2400" b="0" dirty="0"/>
              <a:t>730 </a:t>
            </a:r>
            <a:r>
              <a:rPr lang="fi-FI" sz="2400" b="0" dirty="0" err="1"/>
              <a:t>häält</a:t>
            </a:r>
            <a:endParaRPr lang="et-EE" sz="2400" b="0" dirty="0"/>
          </a:p>
        </p:txBody>
      </p:sp>
      <p:pic>
        <p:nvPicPr>
          <p:cNvPr id="9" name="Content Placeholder 8" descr="A person pushing a stroller with a baby in it&#10;&#10;Description automatically generated with medium confidence">
            <a:extLst>
              <a:ext uri="{FF2B5EF4-FFF2-40B4-BE49-F238E27FC236}">
                <a16:creationId xmlns:a16="http://schemas.microsoft.com/office/drawing/2014/main" id="{3D42CFB8-3F2B-4D2C-B599-7EAA158BA7F7}"/>
              </a:ext>
            </a:extLst>
          </p:cNvPr>
          <p:cNvPicPr>
            <a:picLocks noGrp="1" noChangeAspect="1"/>
          </p:cNvPicPr>
          <p:nvPr>
            <p:ph type="pic" idx="1"/>
          </p:nvPr>
        </p:nvPicPr>
        <p:blipFill rotWithShape="1">
          <a:blip r:embed="rId2"/>
          <a:srcRect l="7058" r="7058"/>
          <a:stretch/>
        </p:blipFill>
        <p:spPr/>
      </p:pic>
      <p:sp>
        <p:nvSpPr>
          <p:cNvPr id="3" name="Content Placeholder 2">
            <a:extLst>
              <a:ext uri="{FF2B5EF4-FFF2-40B4-BE49-F238E27FC236}">
                <a16:creationId xmlns:a16="http://schemas.microsoft.com/office/drawing/2014/main" id="{57938372-FF5B-46E2-A2E8-159F41626F0F}"/>
              </a:ext>
            </a:extLst>
          </p:cNvPr>
          <p:cNvSpPr>
            <a:spLocks noGrp="1"/>
          </p:cNvSpPr>
          <p:nvPr>
            <p:ph type="body" sz="half" idx="2"/>
          </p:nvPr>
        </p:nvSpPr>
        <p:spPr/>
        <p:txBody>
          <a:bodyPr>
            <a:normAutofit lnSpcReduction="10000"/>
          </a:bodyPr>
          <a:lstStyle/>
          <a:p>
            <a:pPr marL="0" indent="0">
              <a:lnSpc>
                <a:spcPct val="100000"/>
              </a:lnSpc>
              <a:buNone/>
            </a:pPr>
            <a:r>
              <a:rPr lang="et-EE" sz="1600" dirty="0"/>
              <a:t>Tartus võiks olla avalikes kohtades rohkem veekraane, kus tartlastel oleks võimalik oma korduvkasutatavaid veepudeleid täita ning ka nende lemmikloomad saaksid kuumade ilmadega vett juua. Nii saab vähendada ühekordsete plastikpudelite kasutamist ja edendada taaskasutust. Samuti oleks hea, kui on võimalik juua ka otse kraanist, mis muudaks liikumise mugavaks neile, kes ei soovi sportimise ajal veepudelit kaasas kanda.</a:t>
            </a:r>
          </a:p>
          <a:p>
            <a:pPr marL="0" indent="0">
              <a:lnSpc>
                <a:spcPct val="100000"/>
              </a:lnSpc>
              <a:buNone/>
            </a:pPr>
            <a:r>
              <a:rPr lang="et-EE" sz="1600" dirty="0"/>
              <a:t>Veekraanide asukohad võiksid olla Tartu kesklinnas ning rohkem kasutatavate kergliiklusteede ja spordiparkide juures. Võimalikud asukohad: Raekoja plats, Ülejõe pargi poolne Emajõe kallas kesklinnas, Tähtvere spordipark ja Raja park. Sellistest joogiveekraanidest saaksid kasu kõik tartlased, kes hoolivad keskkonnast ning aktiivsetest eluviisidest.</a:t>
            </a:r>
          </a:p>
        </p:txBody>
      </p:sp>
      <p:sp>
        <p:nvSpPr>
          <p:cNvPr id="5" name="Date Placeholder 4">
            <a:extLst>
              <a:ext uri="{FF2B5EF4-FFF2-40B4-BE49-F238E27FC236}">
                <a16:creationId xmlns:a16="http://schemas.microsoft.com/office/drawing/2014/main" id="{3C1066E3-FFF8-40AF-818A-A1CB9C86FF85}"/>
              </a:ext>
            </a:extLst>
          </p:cNvPr>
          <p:cNvSpPr>
            <a:spLocks noGrp="1"/>
          </p:cNvSpPr>
          <p:nvPr>
            <p:ph type="dt" sz="half" idx="10"/>
          </p:nvPr>
        </p:nvSpPr>
        <p:spPr/>
        <p:txBody>
          <a:bodyPr/>
          <a:lstStyle/>
          <a:p>
            <a:fld id="{D71AF7F9-CAE5-4B48-B4BB-3D7BFE00C19D}" type="datetime1">
              <a:rPr lang="et-EE" smtClean="0"/>
              <a:pPr/>
              <a:t>10.02.2022</a:t>
            </a:fld>
            <a:endParaRPr lang="et-EE"/>
          </a:p>
        </p:txBody>
      </p:sp>
      <p:sp>
        <p:nvSpPr>
          <p:cNvPr id="6" name="Footer Placeholder 5">
            <a:extLst>
              <a:ext uri="{FF2B5EF4-FFF2-40B4-BE49-F238E27FC236}">
                <a16:creationId xmlns:a16="http://schemas.microsoft.com/office/drawing/2014/main" id="{05C0D314-1251-4836-A50F-F42A68FD5952}"/>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B45973A7-CA6F-47AF-83C1-DCE95053EE99}"/>
              </a:ext>
            </a:extLst>
          </p:cNvPr>
          <p:cNvSpPr>
            <a:spLocks noGrp="1"/>
          </p:cNvSpPr>
          <p:nvPr>
            <p:ph type="sldNum" sz="quarter" idx="12"/>
          </p:nvPr>
        </p:nvSpPr>
        <p:spPr/>
        <p:txBody>
          <a:bodyPr/>
          <a:lstStyle/>
          <a:p>
            <a:fld id="{C3836BD1-783F-EE47-9804-03395A17E752}" type="slidenum">
              <a:rPr lang="et-EE" smtClean="0"/>
              <a:pPr/>
              <a:t>5</a:t>
            </a:fld>
            <a:endParaRPr lang="et-EE"/>
          </a:p>
        </p:txBody>
      </p:sp>
      <p:sp>
        <p:nvSpPr>
          <p:cNvPr id="10" name="Text Placeholder 9">
            <a:extLst>
              <a:ext uri="{FF2B5EF4-FFF2-40B4-BE49-F238E27FC236}">
                <a16:creationId xmlns:a16="http://schemas.microsoft.com/office/drawing/2014/main" id="{89F8A314-A860-44A0-873E-5EE1699C08A7}"/>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801747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6F30-76DB-4461-BE67-70D7474C7AB1}"/>
              </a:ext>
            </a:extLst>
          </p:cNvPr>
          <p:cNvSpPr>
            <a:spLocks noGrp="1"/>
          </p:cNvSpPr>
          <p:nvPr>
            <p:ph type="title"/>
          </p:nvPr>
        </p:nvSpPr>
        <p:spPr/>
        <p:txBody>
          <a:bodyPr>
            <a:normAutofit/>
          </a:bodyPr>
          <a:lstStyle/>
          <a:p>
            <a:pPr>
              <a:lnSpc>
                <a:spcPct val="100000"/>
              </a:lnSpc>
            </a:pPr>
            <a:r>
              <a:rPr lang="fi-FI" sz="2400" b="0" dirty="0" err="1"/>
              <a:t>Mäesuusamägi</a:t>
            </a:r>
            <a:r>
              <a:rPr lang="fi-FI" sz="2400" b="0" dirty="0"/>
              <a:t> ja </a:t>
            </a:r>
            <a:r>
              <a:rPr lang="fi-FI" sz="2400" b="0" dirty="0" err="1"/>
              <a:t>lumelauanõlv</a:t>
            </a:r>
            <a:r>
              <a:rPr lang="fi-FI" sz="2400" b="0" dirty="0"/>
              <a:t> Tartu </a:t>
            </a:r>
            <a:r>
              <a:rPr lang="fi-FI" sz="2400" b="0" dirty="0" err="1"/>
              <a:t>lumeparki</a:t>
            </a:r>
            <a:r>
              <a:rPr lang="fi-FI" sz="2400" b="0" dirty="0"/>
              <a:t> </a:t>
            </a:r>
            <a:r>
              <a:rPr lang="et-EE" sz="2400" b="0" dirty="0"/>
              <a:t>– </a:t>
            </a:r>
            <a:r>
              <a:rPr lang="fi-FI" sz="2400" b="0" dirty="0"/>
              <a:t>699 </a:t>
            </a:r>
            <a:r>
              <a:rPr lang="fi-FI" sz="2400" b="0" dirty="0" err="1"/>
              <a:t>häält</a:t>
            </a:r>
            <a:endParaRPr lang="et-EE" sz="2400" b="0" dirty="0"/>
          </a:p>
        </p:txBody>
      </p:sp>
      <p:pic>
        <p:nvPicPr>
          <p:cNvPr id="9" name="Content Placeholder 8" descr="A picture containing grass, sky, outdoor, nature&#10;&#10;Description automatically generated">
            <a:extLst>
              <a:ext uri="{FF2B5EF4-FFF2-40B4-BE49-F238E27FC236}">
                <a16:creationId xmlns:a16="http://schemas.microsoft.com/office/drawing/2014/main" id="{5A4209B7-4F75-446B-AD63-D4C3EFCBFC72}"/>
              </a:ext>
            </a:extLst>
          </p:cNvPr>
          <p:cNvPicPr>
            <a:picLocks noGrp="1" noChangeAspect="1"/>
          </p:cNvPicPr>
          <p:nvPr>
            <p:ph type="pic" idx="1"/>
          </p:nvPr>
        </p:nvPicPr>
        <p:blipFill rotWithShape="1">
          <a:blip r:embed="rId2"/>
          <a:srcRect l="13754" r="13754"/>
          <a:stretch/>
        </p:blipFill>
        <p:spPr/>
      </p:pic>
      <p:sp>
        <p:nvSpPr>
          <p:cNvPr id="3" name="Content Placeholder 2">
            <a:extLst>
              <a:ext uri="{FF2B5EF4-FFF2-40B4-BE49-F238E27FC236}">
                <a16:creationId xmlns:a16="http://schemas.microsoft.com/office/drawing/2014/main" id="{8BFE32C9-3D6B-4857-A19D-E45CF51DB69C}"/>
              </a:ext>
            </a:extLst>
          </p:cNvPr>
          <p:cNvSpPr>
            <a:spLocks noGrp="1"/>
          </p:cNvSpPr>
          <p:nvPr>
            <p:ph type="body" sz="half" idx="2"/>
          </p:nvPr>
        </p:nvSpPr>
        <p:spPr/>
        <p:txBody>
          <a:bodyPr>
            <a:noAutofit/>
          </a:bodyPr>
          <a:lstStyle/>
          <a:p>
            <a:pPr marL="0" indent="0">
              <a:lnSpc>
                <a:spcPct val="100000"/>
              </a:lnSpc>
              <a:buNone/>
            </a:pPr>
            <a:r>
              <a:rPr lang="et-EE" sz="1600" dirty="0"/>
              <a:t>Praegust lumepargi ala võiks laiendada ning rajada tuubiradade kõrvale suusamäe, mida saaks talvel kasutada nii mäesuusatamise kui ka lumelaua õppenõlvana.</a:t>
            </a:r>
          </a:p>
          <a:p>
            <a:pPr marL="0" indent="0">
              <a:lnSpc>
                <a:spcPct val="100000"/>
              </a:lnSpc>
              <a:buNone/>
            </a:pPr>
            <a:r>
              <a:rPr lang="et-EE" sz="1600" dirty="0"/>
              <a:t>Mäesuusamäel saaks pakkuda algajate väljaõpet ning teha koolide kehalise kasvatuse tunde. Suusamäe kõrguste vahe oleks 30–35 meetrit ning nõlva pikkus ligi 250 meetrit.</a:t>
            </a:r>
          </a:p>
          <a:p>
            <a:pPr marL="0" indent="0">
              <a:lnSpc>
                <a:spcPct val="100000"/>
              </a:lnSpc>
              <a:buNone/>
            </a:pPr>
            <a:r>
              <a:rPr lang="et-EE" sz="1600" dirty="0"/>
              <a:t>Kaasava eelarve rahaga oleks võimalik teha nii pinnase tõstmine, planeerimine, rajada valgustus kui paigaldada tõstuk.</a:t>
            </a:r>
          </a:p>
          <a:p>
            <a:pPr marL="0" indent="0">
              <a:lnSpc>
                <a:spcPct val="100000"/>
              </a:lnSpc>
              <a:buNone/>
            </a:pPr>
            <a:r>
              <a:rPr lang="et-EE" sz="1600" dirty="0"/>
              <a:t>Seitse aastat tagasi Raadi endise kruusakarjääri võssa kasvanud alale (Narva mnt 171) rajatud lumepark on tänaseks oma kelgumäe ja tuubiradadega tartlaste hulgas üks </a:t>
            </a:r>
            <a:r>
              <a:rPr lang="et-EE" sz="1600" dirty="0" err="1"/>
              <a:t>meelisajaveetmispaiku</a:t>
            </a:r>
            <a:r>
              <a:rPr lang="et-EE" sz="1600" dirty="0"/>
              <a:t>.</a:t>
            </a:r>
          </a:p>
        </p:txBody>
      </p:sp>
      <p:sp>
        <p:nvSpPr>
          <p:cNvPr id="5" name="Date Placeholder 4">
            <a:extLst>
              <a:ext uri="{FF2B5EF4-FFF2-40B4-BE49-F238E27FC236}">
                <a16:creationId xmlns:a16="http://schemas.microsoft.com/office/drawing/2014/main" id="{BCA4370D-6467-4F1C-95BC-21A9E4F0BDF0}"/>
              </a:ext>
            </a:extLst>
          </p:cNvPr>
          <p:cNvSpPr>
            <a:spLocks noGrp="1"/>
          </p:cNvSpPr>
          <p:nvPr>
            <p:ph type="dt" sz="half" idx="10"/>
          </p:nvPr>
        </p:nvSpPr>
        <p:spPr/>
        <p:txBody>
          <a:bodyPr/>
          <a:lstStyle/>
          <a:p>
            <a:fld id="{D71AF7F9-CAE5-4B48-B4BB-3D7BFE00C19D}" type="datetime1">
              <a:rPr lang="et-EE" smtClean="0"/>
              <a:pPr/>
              <a:t>10.02.2022</a:t>
            </a:fld>
            <a:endParaRPr lang="et-EE"/>
          </a:p>
        </p:txBody>
      </p:sp>
      <p:sp>
        <p:nvSpPr>
          <p:cNvPr id="6" name="Footer Placeholder 5">
            <a:extLst>
              <a:ext uri="{FF2B5EF4-FFF2-40B4-BE49-F238E27FC236}">
                <a16:creationId xmlns:a16="http://schemas.microsoft.com/office/drawing/2014/main" id="{E68639D3-F48D-4385-B516-510F970D9687}"/>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59F3922C-EE66-40E2-B528-FE95D39D1410}"/>
              </a:ext>
            </a:extLst>
          </p:cNvPr>
          <p:cNvSpPr>
            <a:spLocks noGrp="1"/>
          </p:cNvSpPr>
          <p:nvPr>
            <p:ph type="sldNum" sz="quarter" idx="12"/>
          </p:nvPr>
        </p:nvSpPr>
        <p:spPr/>
        <p:txBody>
          <a:bodyPr/>
          <a:lstStyle/>
          <a:p>
            <a:fld id="{C3836BD1-783F-EE47-9804-03395A17E752}" type="slidenum">
              <a:rPr lang="et-EE" smtClean="0"/>
              <a:pPr/>
              <a:t>6</a:t>
            </a:fld>
            <a:endParaRPr lang="et-EE"/>
          </a:p>
        </p:txBody>
      </p:sp>
      <p:sp>
        <p:nvSpPr>
          <p:cNvPr id="10" name="Text Placeholder 9">
            <a:extLst>
              <a:ext uri="{FF2B5EF4-FFF2-40B4-BE49-F238E27FC236}">
                <a16:creationId xmlns:a16="http://schemas.microsoft.com/office/drawing/2014/main" id="{21AF950E-CE8B-49DE-8F6C-A6914A08E3D0}"/>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362662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455C-FB02-4332-BE7E-EDCE14945E36}"/>
              </a:ext>
            </a:extLst>
          </p:cNvPr>
          <p:cNvSpPr>
            <a:spLocks noGrp="1"/>
          </p:cNvSpPr>
          <p:nvPr>
            <p:ph type="title"/>
          </p:nvPr>
        </p:nvSpPr>
        <p:spPr>
          <a:xfrm>
            <a:off x="394062" y="457200"/>
            <a:ext cx="4062191" cy="1128532"/>
          </a:xfrm>
        </p:spPr>
        <p:txBody>
          <a:bodyPr anchor="t">
            <a:normAutofit/>
          </a:bodyPr>
          <a:lstStyle/>
          <a:p>
            <a:pPr>
              <a:lnSpc>
                <a:spcPct val="100000"/>
              </a:lnSpc>
            </a:pPr>
            <a:r>
              <a:rPr lang="et-EE" sz="2400" b="0" dirty="0"/>
              <a:t>Uputame karu </a:t>
            </a:r>
            <a:r>
              <a:rPr lang="et-EE" sz="2400" b="0" dirty="0" err="1"/>
              <a:t>õitemerre</a:t>
            </a:r>
            <a:r>
              <a:rPr lang="et-EE" sz="2400" b="0" dirty="0"/>
              <a:t>!</a:t>
            </a:r>
            <a:br>
              <a:rPr lang="et-EE" sz="2400" b="0" dirty="0"/>
            </a:br>
            <a:r>
              <a:rPr lang="et-EE" sz="2400" b="0" dirty="0"/>
              <a:t>– 675 häält</a:t>
            </a:r>
          </a:p>
        </p:txBody>
      </p:sp>
      <p:pic>
        <p:nvPicPr>
          <p:cNvPr id="9" name="Content Placeholder 8" descr="A statue in a park&#10;&#10;Description automatically generated with low confidence">
            <a:extLst>
              <a:ext uri="{FF2B5EF4-FFF2-40B4-BE49-F238E27FC236}">
                <a16:creationId xmlns:a16="http://schemas.microsoft.com/office/drawing/2014/main" id="{5370DC35-5EF7-472D-A328-0FF7E3D5D036}"/>
              </a:ext>
            </a:extLst>
          </p:cNvPr>
          <p:cNvPicPr>
            <a:picLocks noGrp="1" noChangeAspect="1"/>
          </p:cNvPicPr>
          <p:nvPr>
            <p:ph type="pic" idx="1"/>
          </p:nvPr>
        </p:nvPicPr>
        <p:blipFill rotWithShape="1">
          <a:blip r:embed="rId2"/>
          <a:srcRect l="14060" r="-1" b="-1"/>
          <a:stretch/>
        </p:blipFill>
        <p:spPr>
          <a:xfrm>
            <a:off x="4603898" y="457200"/>
            <a:ext cx="7227986" cy="5613990"/>
          </a:xfrm>
          <a:noFill/>
        </p:spPr>
      </p:pic>
      <p:sp>
        <p:nvSpPr>
          <p:cNvPr id="3" name="Content Placeholder 2">
            <a:extLst>
              <a:ext uri="{FF2B5EF4-FFF2-40B4-BE49-F238E27FC236}">
                <a16:creationId xmlns:a16="http://schemas.microsoft.com/office/drawing/2014/main" id="{ACF4E410-F902-478D-97E1-652DCDB4D303}"/>
              </a:ext>
            </a:extLst>
          </p:cNvPr>
          <p:cNvSpPr>
            <a:spLocks noGrp="1"/>
          </p:cNvSpPr>
          <p:nvPr>
            <p:ph type="body" sz="half" idx="2"/>
          </p:nvPr>
        </p:nvSpPr>
        <p:spPr>
          <a:xfrm>
            <a:off x="394062" y="1637858"/>
            <a:ext cx="4062191" cy="4433332"/>
          </a:xfrm>
        </p:spPr>
        <p:txBody>
          <a:bodyPr>
            <a:noAutofit/>
          </a:bodyPr>
          <a:lstStyle/>
          <a:p>
            <a:pPr marL="0" indent="0">
              <a:lnSpc>
                <a:spcPct val="100000"/>
              </a:lnSpc>
              <a:buNone/>
            </a:pPr>
            <a:r>
              <a:rPr lang="et-EE" sz="1600" dirty="0"/>
              <a:t>Rongilt tulijatele on Karu park linnaväravaks, kohalikele kogukonnakeskuseks, kus mängivad lapsed, kohtuvad sõbrad ja jalutavad koerad. Eriti ilus on park sirelite õitsemise aegu ja sügisel, kui puudel lehed kolletuvad, kuid muul ajal on tähelepanu keskmes karu, kes vahib endises purskkaevus nukralt itta.</a:t>
            </a:r>
          </a:p>
          <a:p>
            <a:pPr marL="0" indent="0">
              <a:lnSpc>
                <a:spcPct val="100000"/>
              </a:lnSpc>
              <a:buNone/>
            </a:pPr>
            <a:r>
              <a:rPr lang="et-EE" sz="1600" dirty="0"/>
              <a:t>Selleks et park tõeliselt elama hakkaks, tuleb laiendada mänguväljakut, paigaldada puude alla pinke ja lauakesi, istutada õunapuid, pirnipuid ja marjapõõsaid, et nende vilju nautida, sõprade ja kontvõõrastega tutvust teha ja </a:t>
            </a:r>
            <a:r>
              <a:rPr lang="et-EE" sz="1600" dirty="0" err="1"/>
              <a:t>õitemerre</a:t>
            </a:r>
            <a:r>
              <a:rPr lang="et-EE" sz="1600" dirty="0"/>
              <a:t> uppuda. Neile, kes istuda ei malda, tuleb rajada võimlemis- ja liigutamise ala ning jooksurada, mida saaksid kasutada ka Miina Härma Gümnaasiumi õpilased. </a:t>
            </a:r>
          </a:p>
        </p:txBody>
      </p:sp>
      <p:sp>
        <p:nvSpPr>
          <p:cNvPr id="5" name="Date Placeholder 4">
            <a:extLst>
              <a:ext uri="{FF2B5EF4-FFF2-40B4-BE49-F238E27FC236}">
                <a16:creationId xmlns:a16="http://schemas.microsoft.com/office/drawing/2014/main" id="{26CBD26E-F51E-44CB-B596-7DEE997E1F0A}"/>
              </a:ext>
            </a:extLst>
          </p:cNvPr>
          <p:cNvSpPr>
            <a:spLocks noGrp="1"/>
          </p:cNvSpPr>
          <p:nvPr>
            <p:ph type="dt" sz="half" idx="10"/>
          </p:nvPr>
        </p:nvSpPr>
        <p:spPr>
          <a:xfrm>
            <a:off x="10887812" y="6239065"/>
            <a:ext cx="640800" cy="365125"/>
          </a:xfrm>
        </p:spPr>
        <p:txBody>
          <a:bodyPr anchor="ctr">
            <a:normAutofit/>
          </a:bodyPr>
          <a:lstStyle/>
          <a:p>
            <a:pPr>
              <a:lnSpc>
                <a:spcPct val="90000"/>
              </a:lnSpc>
              <a:spcAft>
                <a:spcPts val="600"/>
              </a:spcAft>
            </a:pPr>
            <a:fld id="{D71AF7F9-CAE5-4B48-B4BB-3D7BFE00C19D}" type="datetime1">
              <a:rPr lang="et-EE" sz="1100" smtClean="0"/>
              <a:pPr>
                <a:lnSpc>
                  <a:spcPct val="90000"/>
                </a:lnSpc>
                <a:spcAft>
                  <a:spcPts val="600"/>
                </a:spcAft>
              </a:pPr>
              <a:t>10.02.2022</a:t>
            </a:fld>
            <a:endParaRPr lang="et-EE" sz="1100"/>
          </a:p>
        </p:txBody>
      </p:sp>
      <p:sp>
        <p:nvSpPr>
          <p:cNvPr id="14" name="Footer Placeholder 5">
            <a:extLst>
              <a:ext uri="{FF2B5EF4-FFF2-40B4-BE49-F238E27FC236}">
                <a16:creationId xmlns:a16="http://schemas.microsoft.com/office/drawing/2014/main" id="{7608F373-C2CD-4DA2-955E-1AE4FB0915D9}"/>
              </a:ext>
            </a:extLst>
          </p:cNvPr>
          <p:cNvSpPr>
            <a:spLocks noGrp="1"/>
          </p:cNvSpPr>
          <p:nvPr>
            <p:ph type="ftr" sz="quarter" idx="11"/>
          </p:nvPr>
        </p:nvSpPr>
        <p:spPr>
          <a:xfrm>
            <a:off x="394062" y="6239065"/>
            <a:ext cx="10080001" cy="365125"/>
          </a:xfrm>
        </p:spPr>
        <p:txBody>
          <a:bodyPr/>
          <a:lstStyle/>
          <a:p>
            <a:endParaRPr lang="et-EE"/>
          </a:p>
        </p:txBody>
      </p:sp>
      <p:sp>
        <p:nvSpPr>
          <p:cNvPr id="7" name="Slide Number Placeholder 6">
            <a:extLst>
              <a:ext uri="{FF2B5EF4-FFF2-40B4-BE49-F238E27FC236}">
                <a16:creationId xmlns:a16="http://schemas.microsoft.com/office/drawing/2014/main" id="{D165F8B5-4992-46B6-90BD-FC6F48818842}"/>
              </a:ext>
            </a:extLst>
          </p:cNvPr>
          <p:cNvSpPr>
            <a:spLocks noGrp="1"/>
          </p:cNvSpPr>
          <p:nvPr>
            <p:ph type="sldNum" sz="quarter" idx="12"/>
          </p:nvPr>
        </p:nvSpPr>
        <p:spPr>
          <a:xfrm>
            <a:off x="11528612" y="6239065"/>
            <a:ext cx="297246" cy="365125"/>
          </a:xfrm>
        </p:spPr>
        <p:txBody>
          <a:bodyPr anchor="ctr">
            <a:normAutofit/>
          </a:bodyPr>
          <a:lstStyle/>
          <a:p>
            <a:pPr>
              <a:spcAft>
                <a:spcPts val="600"/>
              </a:spcAft>
            </a:pPr>
            <a:fld id="{C3836BD1-783F-EE47-9804-03395A17E752}" type="slidenum">
              <a:rPr lang="et-EE" smtClean="0"/>
              <a:pPr>
                <a:spcAft>
                  <a:spcPts val="600"/>
                </a:spcAft>
              </a:pPr>
              <a:t>7</a:t>
            </a:fld>
            <a:endParaRPr lang="et-EE"/>
          </a:p>
        </p:txBody>
      </p:sp>
      <p:sp>
        <p:nvSpPr>
          <p:cNvPr id="16" name="Text Placeholder 7">
            <a:extLst>
              <a:ext uri="{FF2B5EF4-FFF2-40B4-BE49-F238E27FC236}">
                <a16:creationId xmlns:a16="http://schemas.microsoft.com/office/drawing/2014/main" id="{86F8CF77-638D-4B05-9B0D-440F7E67751C}"/>
              </a:ext>
            </a:extLst>
          </p:cNvPr>
          <p:cNvSpPr>
            <a:spLocks noGrp="1"/>
          </p:cNvSpPr>
          <p:nvPr>
            <p:ph type="body" sz="quarter" idx="13"/>
          </p:nvPr>
        </p:nvSpPr>
        <p:spPr>
          <a:xfrm>
            <a:off x="4603899" y="5781040"/>
            <a:ext cx="7221960" cy="290150"/>
          </a:xfrm>
        </p:spPr>
        <p:txBody>
          <a:bodyPr/>
          <a:lstStyle/>
          <a:p>
            <a:endParaRPr lang="en-US"/>
          </a:p>
        </p:txBody>
      </p:sp>
    </p:spTree>
    <p:extLst>
      <p:ext uri="{BB962C8B-B14F-4D97-AF65-F5344CB8AC3E}">
        <p14:creationId xmlns:p14="http://schemas.microsoft.com/office/powerpoint/2010/main" val="83956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3B05-B988-4011-9A3D-CBB9E9804CD3}"/>
              </a:ext>
            </a:extLst>
          </p:cNvPr>
          <p:cNvSpPr>
            <a:spLocks noGrp="1"/>
          </p:cNvSpPr>
          <p:nvPr>
            <p:ph type="title"/>
          </p:nvPr>
        </p:nvSpPr>
        <p:spPr/>
        <p:txBody>
          <a:bodyPr>
            <a:normAutofit/>
          </a:bodyPr>
          <a:lstStyle/>
          <a:p>
            <a:pPr>
              <a:lnSpc>
                <a:spcPct val="100000"/>
              </a:lnSpc>
            </a:pPr>
            <a:r>
              <a:rPr lang="et-EE" sz="2400" b="0" dirty="0"/>
              <a:t>Pingid igasse linnaossa</a:t>
            </a:r>
            <a:br>
              <a:rPr lang="et-EE" sz="2400" b="0" dirty="0"/>
            </a:br>
            <a:r>
              <a:rPr lang="et-EE" sz="2400" b="0" dirty="0"/>
              <a:t>– 633 häält</a:t>
            </a:r>
          </a:p>
        </p:txBody>
      </p:sp>
      <p:pic>
        <p:nvPicPr>
          <p:cNvPr id="9" name="Content Placeholder 8" descr="A person and person sitting on a bench&#10;&#10;Description automatically generated with low confidence">
            <a:extLst>
              <a:ext uri="{FF2B5EF4-FFF2-40B4-BE49-F238E27FC236}">
                <a16:creationId xmlns:a16="http://schemas.microsoft.com/office/drawing/2014/main" id="{D78CAF98-A249-4F10-94DD-A8B45A9A3269}"/>
              </a:ext>
            </a:extLst>
          </p:cNvPr>
          <p:cNvPicPr>
            <a:picLocks noGrp="1" noChangeAspect="1"/>
          </p:cNvPicPr>
          <p:nvPr>
            <p:ph type="pic" idx="1"/>
          </p:nvPr>
        </p:nvPicPr>
        <p:blipFill rotWithShape="1">
          <a:blip r:embed="rId2"/>
          <a:srcRect l="7058" r="7058"/>
          <a:stretch/>
        </p:blipFill>
        <p:spPr/>
      </p:pic>
      <p:sp>
        <p:nvSpPr>
          <p:cNvPr id="3" name="Content Placeholder 2">
            <a:extLst>
              <a:ext uri="{FF2B5EF4-FFF2-40B4-BE49-F238E27FC236}">
                <a16:creationId xmlns:a16="http://schemas.microsoft.com/office/drawing/2014/main" id="{CAE527F2-9490-4FA2-8520-4C8CD8546586}"/>
              </a:ext>
            </a:extLst>
          </p:cNvPr>
          <p:cNvSpPr>
            <a:spLocks noGrp="1"/>
          </p:cNvSpPr>
          <p:nvPr>
            <p:ph type="body" sz="half" idx="2"/>
          </p:nvPr>
        </p:nvSpPr>
        <p:spPr/>
        <p:txBody>
          <a:bodyPr>
            <a:noAutofit/>
          </a:bodyPr>
          <a:lstStyle/>
          <a:p>
            <a:pPr marL="0" indent="0">
              <a:lnSpc>
                <a:spcPct val="100000"/>
              </a:lnSpc>
              <a:buNone/>
            </a:pPr>
            <a:r>
              <a:rPr lang="et-EE" sz="1600" dirty="0"/>
              <a:t>Paigaldame Tartu kõikidesse linnaosadesse seljatugedega pinke – kohtadesse, kus linlased tunnevad neist kõige enam puudust!</a:t>
            </a:r>
          </a:p>
          <a:p>
            <a:pPr marL="0" indent="0">
              <a:lnSpc>
                <a:spcPct val="100000"/>
              </a:lnSpc>
              <a:buNone/>
            </a:pPr>
            <a:r>
              <a:rPr lang="et-EE" sz="1600" dirty="0"/>
              <a:t>Kui noorematele on pingid pigem mugavuseks, siis vanemaealistele ja tervisemuredega inimestele võivad need olla hädavajalikeks </a:t>
            </a:r>
            <a:r>
              <a:rPr lang="et-EE" sz="1600" dirty="0" err="1"/>
              <a:t>puhkekohtadeks</a:t>
            </a:r>
            <a:r>
              <a:rPr lang="et-EE" sz="1600" dirty="0"/>
              <a:t>. On teada, et 60+ tartlasi on üle 23 000 ja see arv kasvab. </a:t>
            </a:r>
          </a:p>
          <a:p>
            <a:pPr marL="0" indent="0">
              <a:lnSpc>
                <a:spcPct val="100000"/>
              </a:lnSpc>
              <a:buNone/>
            </a:pPr>
            <a:r>
              <a:rPr lang="et-EE" sz="1600" dirty="0"/>
              <a:t>Pinkidega võiks ääristada näiteks Riia, Turu, Puiestee, Näituse, Puusepa, Tähe tänavad ja Kalda tee, aga pinke võiks olla ka mujal – elukoha ja tarvilike sihtkohtade vahel. Pinkide asukohtade valimiseks võiks koguda linlastelt ettepanekuid.</a:t>
            </a:r>
          </a:p>
          <a:p>
            <a:pPr marL="0" indent="0">
              <a:lnSpc>
                <a:spcPct val="100000"/>
              </a:lnSpc>
              <a:buNone/>
            </a:pPr>
            <a:r>
              <a:rPr lang="et-EE" sz="1600" dirty="0"/>
              <a:t>Hinnanguliselt saab kaasava eelarve abil paigaldada umbes 50–100 pinki.</a:t>
            </a:r>
          </a:p>
        </p:txBody>
      </p:sp>
      <p:sp>
        <p:nvSpPr>
          <p:cNvPr id="5" name="Date Placeholder 4">
            <a:extLst>
              <a:ext uri="{FF2B5EF4-FFF2-40B4-BE49-F238E27FC236}">
                <a16:creationId xmlns:a16="http://schemas.microsoft.com/office/drawing/2014/main" id="{5943FD54-04EA-452C-B14A-B2E261578616}"/>
              </a:ext>
            </a:extLst>
          </p:cNvPr>
          <p:cNvSpPr>
            <a:spLocks noGrp="1"/>
          </p:cNvSpPr>
          <p:nvPr>
            <p:ph type="dt" sz="half" idx="10"/>
          </p:nvPr>
        </p:nvSpPr>
        <p:spPr/>
        <p:txBody>
          <a:bodyPr/>
          <a:lstStyle/>
          <a:p>
            <a:fld id="{D71AF7F9-CAE5-4B48-B4BB-3D7BFE00C19D}" type="datetime1">
              <a:rPr lang="et-EE" smtClean="0"/>
              <a:pPr/>
              <a:t>10.02.2022</a:t>
            </a:fld>
            <a:endParaRPr lang="et-EE"/>
          </a:p>
        </p:txBody>
      </p:sp>
      <p:sp>
        <p:nvSpPr>
          <p:cNvPr id="6" name="Footer Placeholder 5">
            <a:extLst>
              <a:ext uri="{FF2B5EF4-FFF2-40B4-BE49-F238E27FC236}">
                <a16:creationId xmlns:a16="http://schemas.microsoft.com/office/drawing/2014/main" id="{6C1A54DA-AB71-4AD2-91AB-A2B93918F991}"/>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FB5F787A-EC40-41A5-BAB2-C85F1765E09A}"/>
              </a:ext>
            </a:extLst>
          </p:cNvPr>
          <p:cNvSpPr>
            <a:spLocks noGrp="1"/>
          </p:cNvSpPr>
          <p:nvPr>
            <p:ph type="sldNum" sz="quarter" idx="12"/>
          </p:nvPr>
        </p:nvSpPr>
        <p:spPr/>
        <p:txBody>
          <a:bodyPr/>
          <a:lstStyle/>
          <a:p>
            <a:fld id="{C3836BD1-783F-EE47-9804-03395A17E752}" type="slidenum">
              <a:rPr lang="et-EE" smtClean="0"/>
              <a:pPr/>
              <a:t>8</a:t>
            </a:fld>
            <a:endParaRPr lang="et-EE"/>
          </a:p>
        </p:txBody>
      </p:sp>
      <p:sp>
        <p:nvSpPr>
          <p:cNvPr id="10" name="Text Placeholder 9">
            <a:extLst>
              <a:ext uri="{FF2B5EF4-FFF2-40B4-BE49-F238E27FC236}">
                <a16:creationId xmlns:a16="http://schemas.microsoft.com/office/drawing/2014/main" id="{EDE50DD8-041F-40D2-B8F4-47A8960DF178}"/>
              </a:ext>
            </a:extLst>
          </p:cNvPr>
          <p:cNvSpPr>
            <a:spLocks noGrp="1"/>
          </p:cNvSpPr>
          <p:nvPr>
            <p:ph type="body" sz="quarter" idx="13"/>
          </p:nvPr>
        </p:nvSpPr>
        <p:spPr/>
        <p:txBody>
          <a:bodyPr/>
          <a:lstStyle/>
          <a:p>
            <a:endParaRPr lang="et-EE"/>
          </a:p>
        </p:txBody>
      </p:sp>
    </p:spTree>
    <p:extLst>
      <p:ext uri="{BB962C8B-B14F-4D97-AF65-F5344CB8AC3E}">
        <p14:creationId xmlns:p14="http://schemas.microsoft.com/office/powerpoint/2010/main" val="186070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9528-256A-4F55-8611-86271E3400E4}"/>
              </a:ext>
            </a:extLst>
          </p:cNvPr>
          <p:cNvSpPr>
            <a:spLocks noGrp="1"/>
          </p:cNvSpPr>
          <p:nvPr>
            <p:ph type="title"/>
          </p:nvPr>
        </p:nvSpPr>
        <p:spPr>
          <a:xfrm>
            <a:off x="394063" y="212767"/>
            <a:ext cx="10080000" cy="720000"/>
          </a:xfrm>
        </p:spPr>
        <p:txBody>
          <a:bodyPr anchor="ctr">
            <a:normAutofit/>
          </a:bodyPr>
          <a:lstStyle/>
          <a:p>
            <a:r>
              <a:rPr lang="fi-FI" sz="2400" b="0" dirty="0" err="1"/>
              <a:t>Viisakad</a:t>
            </a:r>
            <a:r>
              <a:rPr lang="fi-FI" sz="2400" b="0" dirty="0"/>
              <a:t> </a:t>
            </a:r>
            <a:r>
              <a:rPr lang="fi-FI" sz="2400" b="0" dirty="0" err="1"/>
              <a:t>välikäimlad</a:t>
            </a:r>
            <a:r>
              <a:rPr lang="fi-FI" sz="2400" b="0" dirty="0"/>
              <a:t> </a:t>
            </a:r>
            <a:r>
              <a:rPr lang="fi-FI" sz="2400" b="0" dirty="0" err="1"/>
              <a:t>liikumisradadele</a:t>
            </a:r>
            <a:r>
              <a:rPr lang="fi-FI" sz="2400" b="0" dirty="0"/>
              <a:t> </a:t>
            </a:r>
            <a:r>
              <a:rPr lang="et-EE" sz="2400" b="0" dirty="0"/>
              <a:t>– </a:t>
            </a:r>
            <a:r>
              <a:rPr lang="fi-FI" sz="2400" b="0" dirty="0"/>
              <a:t>633 </a:t>
            </a:r>
            <a:r>
              <a:rPr lang="fi-FI" sz="2400" b="0" dirty="0" err="1"/>
              <a:t>häält</a:t>
            </a:r>
            <a:endParaRPr lang="et-EE" sz="2400" b="0" dirty="0"/>
          </a:p>
        </p:txBody>
      </p:sp>
      <p:sp>
        <p:nvSpPr>
          <p:cNvPr id="3" name="Content Placeholder 2">
            <a:extLst>
              <a:ext uri="{FF2B5EF4-FFF2-40B4-BE49-F238E27FC236}">
                <a16:creationId xmlns:a16="http://schemas.microsoft.com/office/drawing/2014/main" id="{5E5C4145-D890-48F4-A711-3B442E2D662C}"/>
              </a:ext>
            </a:extLst>
          </p:cNvPr>
          <p:cNvSpPr>
            <a:spLocks noGrp="1"/>
          </p:cNvSpPr>
          <p:nvPr>
            <p:ph sz="half" idx="1"/>
          </p:nvPr>
        </p:nvSpPr>
        <p:spPr>
          <a:xfrm>
            <a:off x="394062" y="1099595"/>
            <a:ext cx="4860000" cy="5077368"/>
          </a:xfrm>
        </p:spPr>
        <p:txBody>
          <a:bodyPr>
            <a:normAutofit/>
          </a:bodyPr>
          <a:lstStyle/>
          <a:p>
            <a:pPr marL="0" indent="0">
              <a:lnSpc>
                <a:spcPct val="90000"/>
              </a:lnSpc>
              <a:buNone/>
            </a:pPr>
            <a:r>
              <a:rPr lang="et-EE" sz="1800" dirty="0"/>
              <a:t>Tartus on arvukalt liikumis- või puhkealasid, neid on kõikides linnaosades. Üks suuremaid neist on Tähtvere spordipark. See on park, kus saab aega veeta mitmel erineval moel – päikest nautida ja ujuda, grillimas ja jalutamas käia, võrkpalli või kettagolfi mängida, joosta ja jalgrattaga sõita, suvel välijõusaale ja talvel suusaradu kasutada.</a:t>
            </a:r>
          </a:p>
          <a:p>
            <a:pPr marL="0" indent="0">
              <a:lnSpc>
                <a:spcPct val="90000"/>
              </a:lnSpc>
              <a:buNone/>
            </a:pPr>
            <a:r>
              <a:rPr lang="et-EE" sz="1800" dirty="0"/>
              <a:t>Kõik need ja kindlasti veel paljud muudki tegevused võtavad aega. Nii veedetakse spordipargis tihti tunde ja võib tekkida vajadus tualetti külastada. Täna selline võimalus kahjuks praktiliselt puudub.</a:t>
            </a:r>
          </a:p>
          <a:p>
            <a:pPr marL="0" indent="0">
              <a:lnSpc>
                <a:spcPct val="90000"/>
              </a:lnSpc>
              <a:buNone/>
            </a:pPr>
            <a:r>
              <a:rPr lang="et-EE" sz="1800" dirty="0"/>
              <a:t>Idee on paigaldada liikumisradadele viisakad ja haisuvabad välikäimlad. Kasvõi sellised klassikalised puidust, mida mäletatakse lapsepõlve maakodust või nii mõnelgi riiklikul matkarajal märgata võib.</a:t>
            </a:r>
          </a:p>
        </p:txBody>
      </p:sp>
      <p:pic>
        <p:nvPicPr>
          <p:cNvPr id="9" name="Content Placeholder 8" descr="A red shed in the woods&#10;&#10;Description automatically generated with low confidence">
            <a:extLst>
              <a:ext uri="{FF2B5EF4-FFF2-40B4-BE49-F238E27FC236}">
                <a16:creationId xmlns:a16="http://schemas.microsoft.com/office/drawing/2014/main" id="{7D6ED50E-E694-4841-BA07-F880CE67258D}"/>
              </a:ext>
            </a:extLst>
          </p:cNvPr>
          <p:cNvPicPr>
            <a:picLocks noGrp="1" noChangeAspect="1"/>
          </p:cNvPicPr>
          <p:nvPr>
            <p:ph sz="half" idx="2"/>
          </p:nvPr>
        </p:nvPicPr>
        <p:blipFill rotWithShape="1">
          <a:blip r:embed="rId2"/>
          <a:srcRect t="5634" r="-3" b="15924"/>
          <a:stretch/>
        </p:blipFill>
        <p:spPr>
          <a:xfrm>
            <a:off x="5506063" y="1099595"/>
            <a:ext cx="4968000" cy="5077368"/>
          </a:xfrm>
          <a:noFill/>
        </p:spPr>
      </p:pic>
      <p:sp>
        <p:nvSpPr>
          <p:cNvPr id="5" name="Date Placeholder 4">
            <a:extLst>
              <a:ext uri="{FF2B5EF4-FFF2-40B4-BE49-F238E27FC236}">
                <a16:creationId xmlns:a16="http://schemas.microsoft.com/office/drawing/2014/main" id="{608B9F55-20C9-4D24-92F1-614A76BF0749}"/>
              </a:ext>
            </a:extLst>
          </p:cNvPr>
          <p:cNvSpPr>
            <a:spLocks noGrp="1"/>
          </p:cNvSpPr>
          <p:nvPr>
            <p:ph type="dt" sz="half" idx="10"/>
          </p:nvPr>
        </p:nvSpPr>
        <p:spPr>
          <a:xfrm>
            <a:off x="10887812" y="6239065"/>
            <a:ext cx="640800" cy="365125"/>
          </a:xfrm>
        </p:spPr>
        <p:txBody>
          <a:bodyPr anchor="ctr">
            <a:normAutofit/>
          </a:bodyPr>
          <a:lstStyle/>
          <a:p>
            <a:pPr>
              <a:lnSpc>
                <a:spcPct val="90000"/>
              </a:lnSpc>
              <a:spcAft>
                <a:spcPts val="600"/>
              </a:spcAft>
            </a:pPr>
            <a:fld id="{D71AF7F9-CAE5-4B48-B4BB-3D7BFE00C19D}" type="datetime1">
              <a:rPr lang="et-EE" sz="1100" smtClean="0"/>
              <a:pPr>
                <a:lnSpc>
                  <a:spcPct val="90000"/>
                </a:lnSpc>
                <a:spcAft>
                  <a:spcPts val="600"/>
                </a:spcAft>
              </a:pPr>
              <a:t>10.02.2022</a:t>
            </a:fld>
            <a:endParaRPr lang="et-EE" sz="1100"/>
          </a:p>
        </p:txBody>
      </p:sp>
      <p:sp>
        <p:nvSpPr>
          <p:cNvPr id="22" name="Footer Placeholder 5">
            <a:extLst>
              <a:ext uri="{FF2B5EF4-FFF2-40B4-BE49-F238E27FC236}">
                <a16:creationId xmlns:a16="http://schemas.microsoft.com/office/drawing/2014/main" id="{FA47ABCA-3C93-409D-9F8E-BFA318AE8C9C}"/>
              </a:ext>
            </a:extLst>
          </p:cNvPr>
          <p:cNvSpPr>
            <a:spLocks noGrp="1"/>
          </p:cNvSpPr>
          <p:nvPr>
            <p:ph type="ftr" sz="quarter" idx="11"/>
          </p:nvPr>
        </p:nvSpPr>
        <p:spPr>
          <a:xfrm>
            <a:off x="394062" y="6239065"/>
            <a:ext cx="10080001" cy="365125"/>
          </a:xfrm>
        </p:spPr>
        <p:txBody>
          <a:bodyPr/>
          <a:lstStyle/>
          <a:p>
            <a:endParaRPr lang="et-EE"/>
          </a:p>
        </p:txBody>
      </p:sp>
      <p:sp>
        <p:nvSpPr>
          <p:cNvPr id="7" name="Slide Number Placeholder 6">
            <a:extLst>
              <a:ext uri="{FF2B5EF4-FFF2-40B4-BE49-F238E27FC236}">
                <a16:creationId xmlns:a16="http://schemas.microsoft.com/office/drawing/2014/main" id="{0F0EB64B-C025-4CDB-9B3D-A122108E49B3}"/>
              </a:ext>
            </a:extLst>
          </p:cNvPr>
          <p:cNvSpPr>
            <a:spLocks noGrp="1"/>
          </p:cNvSpPr>
          <p:nvPr>
            <p:ph type="sldNum" sz="quarter" idx="12"/>
          </p:nvPr>
        </p:nvSpPr>
        <p:spPr>
          <a:xfrm>
            <a:off x="11528612" y="6239065"/>
            <a:ext cx="297246" cy="365125"/>
          </a:xfrm>
        </p:spPr>
        <p:txBody>
          <a:bodyPr anchor="ctr">
            <a:normAutofit/>
          </a:bodyPr>
          <a:lstStyle/>
          <a:p>
            <a:pPr>
              <a:spcAft>
                <a:spcPts val="600"/>
              </a:spcAft>
            </a:pPr>
            <a:fld id="{C3836BD1-783F-EE47-9804-03395A17E752}" type="slidenum">
              <a:rPr lang="et-EE" smtClean="0"/>
              <a:pPr>
                <a:spcAft>
                  <a:spcPts val="600"/>
                </a:spcAft>
              </a:pPr>
              <a:t>9</a:t>
            </a:fld>
            <a:endParaRPr lang="et-EE"/>
          </a:p>
        </p:txBody>
      </p:sp>
    </p:spTree>
    <p:extLst>
      <p:ext uri="{BB962C8B-B14F-4D97-AF65-F5344CB8AC3E}">
        <p14:creationId xmlns:p14="http://schemas.microsoft.com/office/powerpoint/2010/main" val="1182235113"/>
      </p:ext>
    </p:extLst>
  </p:cSld>
  <p:clrMapOvr>
    <a:masterClrMapping/>
  </p:clrMapOvr>
</p:sld>
</file>

<file path=ppt/theme/theme1.xml><?xml version="1.0" encoding="utf-8"?>
<a:theme xmlns:a="http://schemas.openxmlformats.org/drawingml/2006/main" name="Office Theme">
  <a:themeElements>
    <a:clrScheme name="Tartu_1">
      <a:dk1>
        <a:srgbClr val="363636"/>
      </a:dk1>
      <a:lt1>
        <a:srgbClr val="FFFFFF"/>
      </a:lt1>
      <a:dk2>
        <a:srgbClr val="363636"/>
      </a:dk2>
      <a:lt2>
        <a:srgbClr val="F9F9F9"/>
      </a:lt2>
      <a:accent1>
        <a:srgbClr val="004187"/>
      </a:accent1>
      <a:accent2>
        <a:srgbClr val="24AC9F"/>
      </a:accent2>
      <a:accent3>
        <a:srgbClr val="FBAE58"/>
      </a:accent3>
      <a:accent4>
        <a:srgbClr val="BF3452"/>
      </a:accent4>
      <a:accent5>
        <a:srgbClr val="6ECBC2"/>
      </a:accent5>
      <a:accent6>
        <a:srgbClr val="4677BC"/>
      </a:accent6>
      <a:hlink>
        <a:srgbClr val="0563C1"/>
      </a:hlink>
      <a:folHlink>
        <a:srgbClr val="24AC9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rtu_Linnavalitsus_PPT" id="{98B6B436-7968-5D4D-A1D5-824F098A7944}" vid="{92B2329E-B9F5-0D49-9BE7-153EDCB5CC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7381</TotalTime>
  <Words>1431</Words>
  <Application>Microsoft Office PowerPoint</Application>
  <PresentationFormat>Widescreen</PresentationFormat>
  <Paragraphs>98</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AlNile</vt:lpstr>
      <vt:lpstr>AlNile-Bold</vt:lpstr>
      <vt:lpstr>Arial</vt:lpstr>
      <vt:lpstr>Calibri</vt:lpstr>
      <vt:lpstr>Office Theme</vt:lpstr>
      <vt:lpstr>Tartu linna kaasava eelarve ideed 2021</vt:lpstr>
      <vt:lpstr>Kaasava eelarve võiduideed 2021. aastal</vt:lpstr>
      <vt:lpstr>Emajõe kallasraja korrastamine ja puhkekohtade rajamine – 790 häält</vt:lpstr>
      <vt:lpstr>Jõulinnak ja korvpalliväljak Salme 1a staadionile – 763 häält</vt:lpstr>
      <vt:lpstr>Joogiveekraanid Tartu avalikesse kohtadesse – 730 häält</vt:lpstr>
      <vt:lpstr>Mäesuusamägi ja lumelauanõlv Tartu lumeparki – 699 häält</vt:lpstr>
      <vt:lpstr>Uputame karu õitemerre! – 675 häält</vt:lpstr>
      <vt:lpstr>Pingid igasse linnaossa – 633 häält</vt:lpstr>
      <vt:lpstr>Viisakad välikäimlad liikumisradadele – 633 häält</vt:lpstr>
      <vt:lpstr>Ülejõe park 2024 – päikeseloojangu terrass – 596 häält</vt:lpstr>
      <vt:lpstr>Teeme Tartu linnaruumi kergliiklussõbralikumaks – 576 häält</vt:lpstr>
      <vt:lpstr>Foorid nutikamaks – 568 häält</vt:lpstr>
      <vt:lpstr>Tartu maheaia avalik toidusalu ja maheturg – 534 häält</vt:lpstr>
      <vt:lpstr>Vähem hääli saanud ideed</vt:lpstr>
      <vt:lpstr>Tänan tähelepanu eest!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Krüpteeritud sõnumirakendused: e-salastusmeetod</dc:title>
  <dc:creator>Ahto Ahas</dc:creator>
  <cp:lastModifiedBy>Lilian Lukka</cp:lastModifiedBy>
  <cp:revision>202</cp:revision>
  <cp:lastPrinted>2020-10-18T16:59:11Z</cp:lastPrinted>
  <dcterms:created xsi:type="dcterms:W3CDTF">2018-03-19T14:11:26Z</dcterms:created>
  <dcterms:modified xsi:type="dcterms:W3CDTF">2022-02-10T13:40:42Z</dcterms:modified>
</cp:coreProperties>
</file>